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wdp" ContentType="image/vnd.ms-photo"/>
  <Default Extension="gif" ContentType="image/gif"/>
  <Default Extension="avi" ContentType="video/x-msvideo"/>
  <Default Extension="vml" ContentType="application/vnd.openxmlformats-officedocument.vmlDrawin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slideLayouts/slideLayout5.xml" ContentType="application/vnd.openxmlformats-officedocument.presentationml.slideLayout+xml"/>
  <Override PartName="/ppt/theme/theme3.xml" ContentType="application/vnd.openxmlformats-officedocument.theme+xml"/>
  <Override PartName="/ppt/slideLayouts/slideLayout6.xml" ContentType="application/vnd.openxmlformats-officedocument.presentationml.slideLayout+xml"/>
  <Override PartName="/ppt/theme/theme4.xml" ContentType="application/vnd.openxmlformats-officedocument.theme+xml"/>
  <Override PartName="/ppt/slideLayouts/slideLayout7.xml" ContentType="application/vnd.openxmlformats-officedocument.presentationml.slideLayout+xml"/>
  <Override PartName="/ppt/theme/theme5.xml" ContentType="application/vnd.openxmlformats-officedocument.theme+xml"/>
  <Override PartName="/ppt/slideLayouts/slideLayout8.xml" ContentType="application/vnd.openxmlformats-officedocument.presentationml.slideLayout+xml"/>
  <Override PartName="/ppt/theme/theme6.xml" ContentType="application/vnd.openxmlformats-officedocument.theme+xml"/>
  <Override PartName="/ppt/slideLayouts/slideLayout9.xml" ContentType="application/vnd.openxmlformats-officedocument.presentationml.slideLayout+xml"/>
  <Override PartName="/ppt/theme/theme7.xml" ContentType="application/vnd.openxmlformats-officedocument.theme+xml"/>
  <Override PartName="/ppt/slideLayouts/slideLayout10.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 id="2147483652" r:id="rId2"/>
    <p:sldMasterId id="2147483654" r:id="rId3"/>
    <p:sldMasterId id="2147483656" r:id="rId4"/>
    <p:sldMasterId id="2147483658" r:id="rId5"/>
    <p:sldMasterId id="2147483660" r:id="rId6"/>
    <p:sldMasterId id="2147483672" r:id="rId7"/>
    <p:sldMasterId id="2147483676" r:id="rId8"/>
  </p:sldMasterIdLst>
  <p:notesMasterIdLst>
    <p:notesMasterId r:id="rId89"/>
  </p:notesMasterIdLst>
  <p:sldIdLst>
    <p:sldId id="256" r:id="rId9"/>
    <p:sldId id="344" r:id="rId10"/>
    <p:sldId id="557" r:id="rId11"/>
    <p:sldId id="343" r:id="rId12"/>
    <p:sldId id="257" r:id="rId13"/>
    <p:sldId id="572" r:id="rId14"/>
    <p:sldId id="558" r:id="rId15"/>
    <p:sldId id="566" r:id="rId16"/>
    <p:sldId id="637" r:id="rId17"/>
    <p:sldId id="639" r:id="rId18"/>
    <p:sldId id="632" r:id="rId19"/>
    <p:sldId id="569" r:id="rId20"/>
    <p:sldId id="571" r:id="rId21"/>
    <p:sldId id="575" r:id="rId22"/>
    <p:sldId id="577" r:id="rId23"/>
    <p:sldId id="581" r:id="rId24"/>
    <p:sldId id="580" r:id="rId25"/>
    <p:sldId id="579" r:id="rId26"/>
    <p:sldId id="573" r:id="rId27"/>
    <p:sldId id="574" r:id="rId28"/>
    <p:sldId id="585" r:id="rId29"/>
    <p:sldId id="586" r:id="rId30"/>
    <p:sldId id="587" r:id="rId31"/>
    <p:sldId id="588" r:id="rId32"/>
    <p:sldId id="589" r:id="rId33"/>
    <p:sldId id="590" r:id="rId34"/>
    <p:sldId id="591" r:id="rId35"/>
    <p:sldId id="592" r:id="rId36"/>
    <p:sldId id="593" r:id="rId37"/>
    <p:sldId id="594" r:id="rId38"/>
    <p:sldId id="595" r:id="rId39"/>
    <p:sldId id="596" r:id="rId40"/>
    <p:sldId id="597" r:id="rId41"/>
    <p:sldId id="598" r:id="rId42"/>
    <p:sldId id="599" r:id="rId43"/>
    <p:sldId id="600" r:id="rId44"/>
    <p:sldId id="601" r:id="rId45"/>
    <p:sldId id="582" r:id="rId46"/>
    <p:sldId id="604" r:id="rId47"/>
    <p:sldId id="583" r:id="rId48"/>
    <p:sldId id="584" r:id="rId49"/>
    <p:sldId id="603" r:id="rId50"/>
    <p:sldId id="605" r:id="rId51"/>
    <p:sldId id="606" r:id="rId52"/>
    <p:sldId id="607" r:id="rId53"/>
    <p:sldId id="608" r:id="rId54"/>
    <p:sldId id="609" r:id="rId55"/>
    <p:sldId id="610" r:id="rId56"/>
    <p:sldId id="611" r:id="rId57"/>
    <p:sldId id="612" r:id="rId58"/>
    <p:sldId id="576" r:id="rId59"/>
    <p:sldId id="613" r:id="rId60"/>
    <p:sldId id="615" r:id="rId61"/>
    <p:sldId id="614" r:id="rId62"/>
    <p:sldId id="559" r:id="rId63"/>
    <p:sldId id="616" r:id="rId64"/>
    <p:sldId id="560" r:id="rId65"/>
    <p:sldId id="561" r:id="rId66"/>
    <p:sldId id="563" r:id="rId67"/>
    <p:sldId id="617" r:id="rId68"/>
    <p:sldId id="618" r:id="rId69"/>
    <p:sldId id="619" r:id="rId70"/>
    <p:sldId id="620" r:id="rId71"/>
    <p:sldId id="621" r:id="rId72"/>
    <p:sldId id="636" r:id="rId73"/>
    <p:sldId id="634" r:id="rId74"/>
    <p:sldId id="635" r:id="rId75"/>
    <p:sldId id="638" r:id="rId76"/>
    <p:sldId id="629" r:id="rId77"/>
    <p:sldId id="570" r:id="rId78"/>
    <p:sldId id="622" r:id="rId79"/>
    <p:sldId id="623" r:id="rId80"/>
    <p:sldId id="625" r:id="rId81"/>
    <p:sldId id="626" r:id="rId82"/>
    <p:sldId id="627" r:id="rId83"/>
    <p:sldId id="628" r:id="rId84"/>
    <p:sldId id="568" r:id="rId85"/>
    <p:sldId id="631" r:id="rId86"/>
    <p:sldId id="640" r:id="rId87"/>
    <p:sldId id="630" r:id="rId88"/>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66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89261" autoAdjust="0"/>
  </p:normalViewPr>
  <p:slideViewPr>
    <p:cSldViewPr>
      <p:cViewPr varScale="1">
        <p:scale>
          <a:sx n="105" d="100"/>
          <a:sy n="105" d="100"/>
        </p:scale>
        <p:origin x="634" y="82"/>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slide" Target="slides/slide31.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slide" Target="slides/slide34.xml"/><Relationship Id="rId47" Type="http://schemas.openxmlformats.org/officeDocument/2006/relationships/slide" Target="slides/slide39.xml"/><Relationship Id="rId50" Type="http://schemas.openxmlformats.org/officeDocument/2006/relationships/slide" Target="slides/slide42.xml"/><Relationship Id="rId55" Type="http://schemas.openxmlformats.org/officeDocument/2006/relationships/slide" Target="slides/slide47.xml"/><Relationship Id="rId63" Type="http://schemas.openxmlformats.org/officeDocument/2006/relationships/slide" Target="slides/slide55.xml"/><Relationship Id="rId68" Type="http://schemas.openxmlformats.org/officeDocument/2006/relationships/slide" Target="slides/slide60.xml"/><Relationship Id="rId76" Type="http://schemas.openxmlformats.org/officeDocument/2006/relationships/slide" Target="slides/slide68.xml"/><Relationship Id="rId84" Type="http://schemas.openxmlformats.org/officeDocument/2006/relationships/slide" Target="slides/slide76.xml"/><Relationship Id="rId89" Type="http://schemas.openxmlformats.org/officeDocument/2006/relationships/notesMaster" Target="notesMasters/notesMaster1.xml"/><Relationship Id="rId7" Type="http://schemas.openxmlformats.org/officeDocument/2006/relationships/slideMaster" Target="slideMasters/slideMaster7.xml"/><Relationship Id="rId71" Type="http://schemas.openxmlformats.org/officeDocument/2006/relationships/slide" Target="slides/slide63.xml"/><Relationship Id="rId92"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8.xml"/><Relationship Id="rId29" Type="http://schemas.openxmlformats.org/officeDocument/2006/relationships/slide" Target="slides/slide21.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slide" Target="slides/slide37.xml"/><Relationship Id="rId53" Type="http://schemas.openxmlformats.org/officeDocument/2006/relationships/slide" Target="slides/slide45.xml"/><Relationship Id="rId58" Type="http://schemas.openxmlformats.org/officeDocument/2006/relationships/slide" Target="slides/slide50.xml"/><Relationship Id="rId66" Type="http://schemas.openxmlformats.org/officeDocument/2006/relationships/slide" Target="slides/slide58.xml"/><Relationship Id="rId74" Type="http://schemas.openxmlformats.org/officeDocument/2006/relationships/slide" Target="slides/slide66.xml"/><Relationship Id="rId79" Type="http://schemas.openxmlformats.org/officeDocument/2006/relationships/slide" Target="slides/slide71.xml"/><Relationship Id="rId87" Type="http://schemas.openxmlformats.org/officeDocument/2006/relationships/slide" Target="slides/slide79.xml"/><Relationship Id="rId5" Type="http://schemas.openxmlformats.org/officeDocument/2006/relationships/slideMaster" Target="slideMasters/slideMaster5.xml"/><Relationship Id="rId61" Type="http://schemas.openxmlformats.org/officeDocument/2006/relationships/slide" Target="slides/slide53.xml"/><Relationship Id="rId82" Type="http://schemas.openxmlformats.org/officeDocument/2006/relationships/slide" Target="slides/slide74.xml"/><Relationship Id="rId90" Type="http://schemas.openxmlformats.org/officeDocument/2006/relationships/presProps" Target="presProps.xml"/><Relationship Id="rId19" Type="http://schemas.openxmlformats.org/officeDocument/2006/relationships/slide" Target="slides/slide1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slide" Target="slides/slide40.xml"/><Relationship Id="rId56" Type="http://schemas.openxmlformats.org/officeDocument/2006/relationships/slide" Target="slides/slide48.xml"/><Relationship Id="rId64" Type="http://schemas.openxmlformats.org/officeDocument/2006/relationships/slide" Target="slides/slide56.xml"/><Relationship Id="rId69" Type="http://schemas.openxmlformats.org/officeDocument/2006/relationships/slide" Target="slides/slide61.xml"/><Relationship Id="rId77" Type="http://schemas.openxmlformats.org/officeDocument/2006/relationships/slide" Target="slides/slide69.xml"/><Relationship Id="rId8" Type="http://schemas.openxmlformats.org/officeDocument/2006/relationships/slideMaster" Target="slideMasters/slideMaster8.xml"/><Relationship Id="rId51" Type="http://schemas.openxmlformats.org/officeDocument/2006/relationships/slide" Target="slides/slide43.xml"/><Relationship Id="rId72" Type="http://schemas.openxmlformats.org/officeDocument/2006/relationships/slide" Target="slides/slide64.xml"/><Relationship Id="rId80" Type="http://schemas.openxmlformats.org/officeDocument/2006/relationships/slide" Target="slides/slide72.xml"/><Relationship Id="rId85" Type="http://schemas.openxmlformats.org/officeDocument/2006/relationships/slide" Target="slides/slide77.xml"/><Relationship Id="rId93"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59" Type="http://schemas.openxmlformats.org/officeDocument/2006/relationships/slide" Target="slides/slide51.xml"/><Relationship Id="rId67" Type="http://schemas.openxmlformats.org/officeDocument/2006/relationships/slide" Target="slides/slide59.xml"/><Relationship Id="rId20" Type="http://schemas.openxmlformats.org/officeDocument/2006/relationships/slide" Target="slides/slide12.xml"/><Relationship Id="rId41" Type="http://schemas.openxmlformats.org/officeDocument/2006/relationships/slide" Target="slides/slide33.xml"/><Relationship Id="rId54" Type="http://schemas.openxmlformats.org/officeDocument/2006/relationships/slide" Target="slides/slide46.xml"/><Relationship Id="rId62" Type="http://schemas.openxmlformats.org/officeDocument/2006/relationships/slide" Target="slides/slide54.xml"/><Relationship Id="rId70" Type="http://schemas.openxmlformats.org/officeDocument/2006/relationships/slide" Target="slides/slide62.xml"/><Relationship Id="rId75" Type="http://schemas.openxmlformats.org/officeDocument/2006/relationships/slide" Target="slides/slide67.xml"/><Relationship Id="rId83" Type="http://schemas.openxmlformats.org/officeDocument/2006/relationships/slide" Target="slides/slide75.xml"/><Relationship Id="rId88" Type="http://schemas.openxmlformats.org/officeDocument/2006/relationships/slide" Target="slides/slide80.xml"/><Relationship Id="rId9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openxmlformats.org/officeDocument/2006/relationships/slide" Target="slides/slide49.xml"/><Relationship Id="rId10" Type="http://schemas.openxmlformats.org/officeDocument/2006/relationships/slide" Target="slides/slide2.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slide" Target="slides/slide44.xml"/><Relationship Id="rId60" Type="http://schemas.openxmlformats.org/officeDocument/2006/relationships/slide" Target="slides/slide52.xml"/><Relationship Id="rId65" Type="http://schemas.openxmlformats.org/officeDocument/2006/relationships/slide" Target="slides/slide57.xml"/><Relationship Id="rId73" Type="http://schemas.openxmlformats.org/officeDocument/2006/relationships/slide" Target="slides/slide65.xml"/><Relationship Id="rId78" Type="http://schemas.openxmlformats.org/officeDocument/2006/relationships/slide" Target="slides/slide70.xml"/><Relationship Id="rId81" Type="http://schemas.openxmlformats.org/officeDocument/2006/relationships/slide" Target="slides/slide73.xml"/><Relationship Id="rId86" Type="http://schemas.openxmlformats.org/officeDocument/2006/relationships/slide" Target="slides/slide78.xml"/><Relationship Id="rId4" Type="http://schemas.openxmlformats.org/officeDocument/2006/relationships/slideMaster" Target="slideMasters/slideMaster4.xml"/><Relationship Id="rId9" Type="http://schemas.openxmlformats.org/officeDocument/2006/relationships/slide" Target="slides/slide1.xml"/></Relationships>
</file>

<file path=ppt/diagrams/_rels/data5.xml.rels><?xml version="1.0" encoding="UTF-8" standalone="yes"?>
<Relationships xmlns="http://schemas.openxmlformats.org/package/2006/relationships"><Relationship Id="rId1" Type="http://schemas.openxmlformats.org/officeDocument/2006/relationships/hyperlink" Target="http://en.wikipedia.org/wiki/Mean_of_circular_quantities" TargetMode="External"/></Relationships>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3_3">
  <dgm:title val=""/>
  <dgm:desc val=""/>
  <dgm:catLst>
    <dgm:cat type="accent3" pri="11300"/>
  </dgm:catLst>
  <dgm:styleLbl name="node0">
    <dgm:fillClrLst meth="repeat">
      <a:schemeClr val="accent3">
        <a:shade val="80000"/>
      </a:schemeClr>
    </dgm:fillClrLst>
    <dgm:linClrLst meth="repeat">
      <a:schemeClr val="lt1"/>
    </dgm:linClrLst>
    <dgm:effectClrLst/>
    <dgm:txLinClrLst/>
    <dgm:txFillClrLst/>
    <dgm:txEffectClrLst/>
  </dgm:styleLbl>
  <dgm:styleLbl name="node1">
    <dgm:fillClrLst>
      <a:schemeClr val="accent3">
        <a:shade val="80000"/>
      </a:schemeClr>
      <a:schemeClr val="accent3">
        <a:tint val="70000"/>
      </a:schemeClr>
    </dgm:fillClrLst>
    <dgm:linClrLst meth="repeat">
      <a:schemeClr val="lt1"/>
    </dgm:linClrLst>
    <dgm:effectClrLst/>
    <dgm:txLinClrLst/>
    <dgm:txFillClrLst/>
    <dgm:txEffectClrLst/>
  </dgm:styleLbl>
  <dgm:styleLbl name="alignNode1">
    <dgm:fillClrLst>
      <a:schemeClr val="accent3">
        <a:shade val="80000"/>
      </a:schemeClr>
      <a:schemeClr val="accent3">
        <a:tint val="70000"/>
      </a:schemeClr>
    </dgm:fillClrLst>
    <dgm:linClrLst>
      <a:schemeClr val="accent3">
        <a:shade val="80000"/>
      </a:schemeClr>
      <a:schemeClr val="accent3">
        <a:tint val="70000"/>
      </a:schemeClr>
    </dgm:linClrLst>
    <dgm:effectClrLst/>
    <dgm:txLinClrLst/>
    <dgm:txFillClrLst/>
    <dgm:txEffectClrLst/>
  </dgm:styleLbl>
  <dgm:styleLbl name="lnNode1">
    <dgm:fillClrLst>
      <a:schemeClr val="accent3">
        <a:shade val="80000"/>
      </a:schemeClr>
      <a:schemeClr val="accent3">
        <a:tint val="7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tint val="70000"/>
        <a:alpha val="50000"/>
      </a:schemeClr>
    </dgm:fillClrLst>
    <dgm:linClrLst meth="repeat">
      <a:schemeClr val="lt1"/>
    </dgm:linClrLst>
    <dgm:effectClrLst/>
    <dgm:txLinClrLst/>
    <dgm:txFillClrLst/>
    <dgm:txEffectClrLst/>
  </dgm:styleLbl>
  <dgm:styleLbl name="node2">
    <dgm:fillClrLst>
      <a:schemeClr val="accent3">
        <a:tint val="99000"/>
      </a:schemeClr>
    </dgm:fillClrLst>
    <dgm:linClrLst meth="repeat">
      <a:schemeClr val="lt1"/>
    </dgm:linClrLst>
    <dgm:effectClrLst/>
    <dgm:txLinClrLst/>
    <dgm:txFillClrLst/>
    <dgm:txEffectClrLst/>
  </dgm:styleLbl>
  <dgm:styleLbl name="node3">
    <dgm:fillClrLst>
      <a:schemeClr val="accent3">
        <a:tint val="80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dgm:txEffectClrLst/>
  </dgm:styleLbl>
  <dgm:styleLbl name="f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b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sibTrans1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9000"/>
      </a:schemeClr>
    </dgm:fillClrLst>
    <dgm:linClrLst meth="repeat">
      <a:schemeClr val="lt1"/>
    </dgm:linClrLst>
    <dgm:effectClrLst/>
    <dgm:txLinClrLst/>
    <dgm:txFillClrLst/>
    <dgm:txEffectClrLst/>
  </dgm:styleLbl>
  <dgm:styleLbl name="asst3">
    <dgm:fillClrLst>
      <a:schemeClr val="accent3">
        <a:tint val="80000"/>
      </a:schemeClr>
    </dgm:fillClrLst>
    <dgm:linClrLst meth="repeat">
      <a:schemeClr val="lt1"/>
    </dgm:linClrLst>
    <dgm:effectClrLst/>
    <dgm:txLinClrLst/>
    <dgm:txFillClrLst/>
    <dgm:txEffectClrLst/>
  </dgm:styleLbl>
  <dgm:styleLbl name="asst4">
    <dgm:fillClrLst>
      <a:schemeClr val="accent3">
        <a:tint val="7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lt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9000"/>
      </a:schemeClr>
    </dgm:fillClrLst>
    <dgm:linClrLst meth="repeat">
      <a:schemeClr val="accent3">
        <a:tint val="99000"/>
      </a:schemeClr>
    </dgm:linClrLst>
    <dgm:effectClrLst/>
    <dgm:txLinClrLst/>
    <dgm:txFillClrLst meth="repeat">
      <a:schemeClr val="tx1"/>
    </dgm:txFillClrLst>
    <dgm:txEffectClrLst/>
  </dgm:styleLbl>
  <dgm:styleLbl name="parChTrans1D3">
    <dgm:fillClrLst meth="repeat">
      <a:schemeClr val="accent3">
        <a:tint val="80000"/>
      </a:schemeClr>
    </dgm:fillClrLst>
    <dgm:linClrLst meth="repeat">
      <a:schemeClr val="accent3">
        <a:tint val="80000"/>
      </a:schemeClr>
    </dgm:linClrLst>
    <dgm:effectClrLst/>
    <dgm:txLinClrLst/>
    <dgm:txFillClrLst meth="repeat">
      <a:schemeClr val="tx1"/>
    </dgm:txFillClrLst>
    <dgm:txEffectClrLst/>
  </dgm:styleLbl>
  <dgm:styleLbl name="parChTrans1D4">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DBCB36B-4E5D-43FA-9C33-B2DCA38FA5EC}" type="doc">
      <dgm:prSet loTypeId="urn:microsoft.com/office/officeart/2005/8/layout/vList2" loCatId="list" qsTypeId="urn:microsoft.com/office/officeart/2005/8/quickstyle/simple5" qsCatId="simple" csTypeId="urn:microsoft.com/office/officeart/2005/8/colors/colorful3" csCatId="colorful" phldr="1"/>
      <dgm:spPr/>
      <dgm:t>
        <a:bodyPr/>
        <a:lstStyle/>
        <a:p>
          <a:endParaRPr lang="zh-CN" altLang="en-US"/>
        </a:p>
      </dgm:t>
    </dgm:pt>
    <dgm:pt modelId="{93B13B42-C081-474A-947B-B16521F94295}">
      <dgm:prSet/>
      <dgm:spPr/>
      <dgm:t>
        <a:bodyPr/>
        <a:lstStyle/>
        <a:p>
          <a:pPr rtl="0"/>
          <a:r>
            <a:rPr lang="en-US" b="1" smtClean="0">
              <a:effectLst>
                <a:outerShdw blurRad="38100" dist="38100" dir="2700000" algn="tl">
                  <a:srgbClr val="000000">
                    <a:alpha val="43137"/>
                  </a:srgbClr>
                </a:outerShdw>
              </a:effectLst>
            </a:rPr>
            <a:t>The particle filter was proposed for full nonlinear and non-Gaussian estimation, and has become a serious alternative for real-time applications classically approached by model-based Kalman filter techniques. </a:t>
          </a:r>
          <a:endParaRPr lang="zh-CN">
            <a:effectLst>
              <a:outerShdw blurRad="38100" dist="38100" dir="2700000" algn="tl">
                <a:srgbClr val="000000">
                  <a:alpha val="43137"/>
                </a:srgbClr>
              </a:outerShdw>
            </a:effectLst>
          </a:endParaRPr>
        </a:p>
      </dgm:t>
    </dgm:pt>
    <dgm:pt modelId="{348212B4-5729-4681-A187-5ACB8FB588F8}" type="parTrans" cxnId="{F69EFE97-0138-4F35-A13E-3161E932E2A3}">
      <dgm:prSet/>
      <dgm:spPr/>
      <dgm:t>
        <a:bodyPr/>
        <a:lstStyle/>
        <a:p>
          <a:endParaRPr lang="zh-CN" altLang="en-US"/>
        </a:p>
      </dgm:t>
    </dgm:pt>
    <dgm:pt modelId="{27BAACD9-3A00-4EFA-A186-2255A961E9CE}" type="sibTrans" cxnId="{F69EFE97-0138-4F35-A13E-3161E932E2A3}">
      <dgm:prSet/>
      <dgm:spPr/>
      <dgm:t>
        <a:bodyPr/>
        <a:lstStyle/>
        <a:p>
          <a:endParaRPr lang="zh-CN" altLang="en-US"/>
        </a:p>
      </dgm:t>
    </dgm:pt>
    <dgm:pt modelId="{93B2C34C-B260-4C9D-87A8-DBBC35642DA8}">
      <dgm:prSet/>
      <dgm:spPr/>
      <dgm:t>
        <a:bodyPr/>
        <a:lstStyle/>
        <a:p>
          <a:pPr rtl="0"/>
          <a:r>
            <a:rPr lang="en-US" b="1" dirty="0" smtClean="0">
              <a:effectLst>
                <a:outerShdw blurRad="38100" dist="38100" dir="2700000" algn="tl">
                  <a:srgbClr val="000000">
                    <a:alpha val="43137"/>
                  </a:srgbClr>
                </a:outerShdw>
              </a:effectLst>
            </a:rPr>
            <a:t>The more nonlinear the model is, or the more non-Gaussian the noise is, the more potential the PF has, especially in applications where computational power is rather cheap and the sampling rate is slow. </a:t>
          </a:r>
          <a:endParaRPr lang="zh-CN" dirty="0">
            <a:effectLst>
              <a:outerShdw blurRad="38100" dist="38100" dir="2700000" algn="tl">
                <a:srgbClr val="000000">
                  <a:alpha val="43137"/>
                </a:srgbClr>
              </a:outerShdw>
            </a:effectLst>
          </a:endParaRPr>
        </a:p>
      </dgm:t>
    </dgm:pt>
    <dgm:pt modelId="{553D5790-7D87-4243-98A2-D8DB254F1D83}" type="parTrans" cxnId="{BC3744B6-A50A-4EAD-A913-9381A9FD0186}">
      <dgm:prSet/>
      <dgm:spPr/>
      <dgm:t>
        <a:bodyPr/>
        <a:lstStyle/>
        <a:p>
          <a:endParaRPr lang="zh-CN" altLang="en-US"/>
        </a:p>
      </dgm:t>
    </dgm:pt>
    <dgm:pt modelId="{E92F0FC5-0836-4602-82FA-4C9C1FA9B4F2}" type="sibTrans" cxnId="{BC3744B6-A50A-4EAD-A913-9381A9FD0186}">
      <dgm:prSet/>
      <dgm:spPr/>
      <dgm:t>
        <a:bodyPr/>
        <a:lstStyle/>
        <a:p>
          <a:endParaRPr lang="zh-CN" altLang="en-US"/>
        </a:p>
      </dgm:t>
    </dgm:pt>
    <dgm:pt modelId="{B7A7C832-DA44-43AE-A552-F4FCFEBC5E33}">
      <dgm:prSet/>
      <dgm:spPr/>
      <dgm:t>
        <a:bodyPr/>
        <a:lstStyle/>
        <a:p>
          <a:pPr rtl="0"/>
          <a:r>
            <a:rPr lang="en-US" b="1" dirty="0" smtClean="0">
              <a:effectLst>
                <a:outerShdw blurRad="38100" dist="38100" dir="2700000" algn="tl">
                  <a:srgbClr val="000000">
                    <a:alpha val="43137"/>
                  </a:srgbClr>
                </a:outerShdw>
              </a:effectLst>
            </a:rPr>
            <a:t>Generally, the basic theory of the general PF includes the sequential importance sampling (SIS) algorithm, the choice of importance density and resampling.</a:t>
          </a:r>
          <a:endParaRPr lang="zh-CN" dirty="0">
            <a:effectLst>
              <a:outerShdw blurRad="38100" dist="38100" dir="2700000" algn="tl">
                <a:srgbClr val="000000">
                  <a:alpha val="43137"/>
                </a:srgbClr>
              </a:outerShdw>
            </a:effectLst>
          </a:endParaRPr>
        </a:p>
      </dgm:t>
    </dgm:pt>
    <dgm:pt modelId="{CC9022E2-511A-417D-9F6D-7F7925C586D2}" type="parTrans" cxnId="{4F6BB5A2-07CB-4B04-A9E5-9FB0E7A14A53}">
      <dgm:prSet/>
      <dgm:spPr/>
      <dgm:t>
        <a:bodyPr/>
        <a:lstStyle/>
        <a:p>
          <a:endParaRPr lang="zh-CN" altLang="en-US"/>
        </a:p>
      </dgm:t>
    </dgm:pt>
    <dgm:pt modelId="{966B16E8-E086-43A7-833A-61E5B8551F1A}" type="sibTrans" cxnId="{4F6BB5A2-07CB-4B04-A9E5-9FB0E7A14A53}">
      <dgm:prSet/>
      <dgm:spPr/>
      <dgm:t>
        <a:bodyPr/>
        <a:lstStyle/>
        <a:p>
          <a:endParaRPr lang="zh-CN" altLang="en-US"/>
        </a:p>
      </dgm:t>
    </dgm:pt>
    <dgm:pt modelId="{DC7C01A9-1F10-438F-B166-D5753B1F1289}" type="pres">
      <dgm:prSet presAssocID="{BDBCB36B-4E5D-43FA-9C33-B2DCA38FA5EC}" presName="linear" presStyleCnt="0">
        <dgm:presLayoutVars>
          <dgm:animLvl val="lvl"/>
          <dgm:resizeHandles val="exact"/>
        </dgm:presLayoutVars>
      </dgm:prSet>
      <dgm:spPr/>
      <dgm:t>
        <a:bodyPr/>
        <a:lstStyle/>
        <a:p>
          <a:endParaRPr lang="zh-CN" altLang="en-US"/>
        </a:p>
      </dgm:t>
    </dgm:pt>
    <dgm:pt modelId="{DDAFDD4A-BEE8-404B-B80B-F409ADE5EE37}" type="pres">
      <dgm:prSet presAssocID="{93B13B42-C081-474A-947B-B16521F94295}" presName="parentText" presStyleLbl="node1" presStyleIdx="0" presStyleCnt="3">
        <dgm:presLayoutVars>
          <dgm:chMax val="0"/>
          <dgm:bulletEnabled val="1"/>
        </dgm:presLayoutVars>
      </dgm:prSet>
      <dgm:spPr/>
      <dgm:t>
        <a:bodyPr/>
        <a:lstStyle/>
        <a:p>
          <a:endParaRPr lang="zh-CN" altLang="en-US"/>
        </a:p>
      </dgm:t>
    </dgm:pt>
    <dgm:pt modelId="{B397E96D-58D4-423D-BD29-99007CB17013}" type="pres">
      <dgm:prSet presAssocID="{27BAACD9-3A00-4EFA-A186-2255A961E9CE}" presName="spacer" presStyleCnt="0"/>
      <dgm:spPr/>
    </dgm:pt>
    <dgm:pt modelId="{075C6CC9-8983-4BB0-9891-4CD230427FB9}" type="pres">
      <dgm:prSet presAssocID="{93B2C34C-B260-4C9D-87A8-DBBC35642DA8}" presName="parentText" presStyleLbl="node1" presStyleIdx="1" presStyleCnt="3">
        <dgm:presLayoutVars>
          <dgm:chMax val="0"/>
          <dgm:bulletEnabled val="1"/>
        </dgm:presLayoutVars>
      </dgm:prSet>
      <dgm:spPr/>
      <dgm:t>
        <a:bodyPr/>
        <a:lstStyle/>
        <a:p>
          <a:endParaRPr lang="zh-CN" altLang="en-US"/>
        </a:p>
      </dgm:t>
    </dgm:pt>
    <dgm:pt modelId="{1A7C887B-4D08-4E58-8450-64E8CA2470D2}" type="pres">
      <dgm:prSet presAssocID="{E92F0FC5-0836-4602-82FA-4C9C1FA9B4F2}" presName="spacer" presStyleCnt="0"/>
      <dgm:spPr/>
    </dgm:pt>
    <dgm:pt modelId="{23186562-774C-48C1-AD96-771CFAF91B95}" type="pres">
      <dgm:prSet presAssocID="{B7A7C832-DA44-43AE-A552-F4FCFEBC5E33}" presName="parentText" presStyleLbl="node1" presStyleIdx="2" presStyleCnt="3">
        <dgm:presLayoutVars>
          <dgm:chMax val="0"/>
          <dgm:bulletEnabled val="1"/>
        </dgm:presLayoutVars>
      </dgm:prSet>
      <dgm:spPr/>
      <dgm:t>
        <a:bodyPr/>
        <a:lstStyle/>
        <a:p>
          <a:endParaRPr lang="zh-CN" altLang="en-US"/>
        </a:p>
      </dgm:t>
    </dgm:pt>
  </dgm:ptLst>
  <dgm:cxnLst>
    <dgm:cxn modelId="{47D465FC-0B00-45AE-9CB2-5299E7426A50}" type="presOf" srcId="{BDBCB36B-4E5D-43FA-9C33-B2DCA38FA5EC}" destId="{DC7C01A9-1F10-438F-B166-D5753B1F1289}" srcOrd="0" destOrd="0" presId="urn:microsoft.com/office/officeart/2005/8/layout/vList2"/>
    <dgm:cxn modelId="{4F6BB5A2-07CB-4B04-A9E5-9FB0E7A14A53}" srcId="{BDBCB36B-4E5D-43FA-9C33-B2DCA38FA5EC}" destId="{B7A7C832-DA44-43AE-A552-F4FCFEBC5E33}" srcOrd="2" destOrd="0" parTransId="{CC9022E2-511A-417D-9F6D-7F7925C586D2}" sibTransId="{966B16E8-E086-43A7-833A-61E5B8551F1A}"/>
    <dgm:cxn modelId="{F69EFE97-0138-4F35-A13E-3161E932E2A3}" srcId="{BDBCB36B-4E5D-43FA-9C33-B2DCA38FA5EC}" destId="{93B13B42-C081-474A-947B-B16521F94295}" srcOrd="0" destOrd="0" parTransId="{348212B4-5729-4681-A187-5ACB8FB588F8}" sibTransId="{27BAACD9-3A00-4EFA-A186-2255A961E9CE}"/>
    <dgm:cxn modelId="{9AE2120E-1949-411D-B135-0735D50702BE}" type="presOf" srcId="{B7A7C832-DA44-43AE-A552-F4FCFEBC5E33}" destId="{23186562-774C-48C1-AD96-771CFAF91B95}" srcOrd="0" destOrd="0" presId="urn:microsoft.com/office/officeart/2005/8/layout/vList2"/>
    <dgm:cxn modelId="{BC3744B6-A50A-4EAD-A913-9381A9FD0186}" srcId="{BDBCB36B-4E5D-43FA-9C33-B2DCA38FA5EC}" destId="{93B2C34C-B260-4C9D-87A8-DBBC35642DA8}" srcOrd="1" destOrd="0" parTransId="{553D5790-7D87-4243-98A2-D8DB254F1D83}" sibTransId="{E92F0FC5-0836-4602-82FA-4C9C1FA9B4F2}"/>
    <dgm:cxn modelId="{D63EDB9D-4BCA-4E6B-9FEB-FC3A3A022ED0}" type="presOf" srcId="{93B13B42-C081-474A-947B-B16521F94295}" destId="{DDAFDD4A-BEE8-404B-B80B-F409ADE5EE37}" srcOrd="0" destOrd="0" presId="urn:microsoft.com/office/officeart/2005/8/layout/vList2"/>
    <dgm:cxn modelId="{82490026-7119-47DE-8114-B125AEC163BA}" type="presOf" srcId="{93B2C34C-B260-4C9D-87A8-DBBC35642DA8}" destId="{075C6CC9-8983-4BB0-9891-4CD230427FB9}" srcOrd="0" destOrd="0" presId="urn:microsoft.com/office/officeart/2005/8/layout/vList2"/>
    <dgm:cxn modelId="{BE518395-493A-4DF6-877E-F87A7448F20C}" type="presParOf" srcId="{DC7C01A9-1F10-438F-B166-D5753B1F1289}" destId="{DDAFDD4A-BEE8-404B-B80B-F409ADE5EE37}" srcOrd="0" destOrd="0" presId="urn:microsoft.com/office/officeart/2005/8/layout/vList2"/>
    <dgm:cxn modelId="{D5ADC256-79F6-4EB8-87F5-FBFB271E1D67}" type="presParOf" srcId="{DC7C01A9-1F10-438F-B166-D5753B1F1289}" destId="{B397E96D-58D4-423D-BD29-99007CB17013}" srcOrd="1" destOrd="0" presId="urn:microsoft.com/office/officeart/2005/8/layout/vList2"/>
    <dgm:cxn modelId="{BEBB6764-E8CC-4382-B11C-45E69F181698}" type="presParOf" srcId="{DC7C01A9-1F10-438F-B166-D5753B1F1289}" destId="{075C6CC9-8983-4BB0-9891-4CD230427FB9}" srcOrd="2" destOrd="0" presId="urn:microsoft.com/office/officeart/2005/8/layout/vList2"/>
    <dgm:cxn modelId="{8EA268B7-5C9C-4694-8536-FE2B9666148C}" type="presParOf" srcId="{DC7C01A9-1F10-438F-B166-D5753B1F1289}" destId="{1A7C887B-4D08-4E58-8450-64E8CA2470D2}" srcOrd="3" destOrd="0" presId="urn:microsoft.com/office/officeart/2005/8/layout/vList2"/>
    <dgm:cxn modelId="{A25D4982-1AE6-4B8D-A064-5347830485E1}" type="presParOf" srcId="{DC7C01A9-1F10-438F-B166-D5753B1F1289}" destId="{23186562-774C-48C1-AD96-771CFAF91B95}"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A9C819A-6477-4DA8-9352-F76FE3B66D24}" type="doc">
      <dgm:prSet loTypeId="urn:microsoft.com/office/officeart/2005/8/layout/gear1" loCatId="relationship" qsTypeId="urn:microsoft.com/office/officeart/2005/8/quickstyle/3d2" qsCatId="3D" csTypeId="urn:microsoft.com/office/officeart/2005/8/colors/colorful2" csCatId="colorful" phldr="1"/>
      <dgm:spPr/>
    </dgm:pt>
    <dgm:pt modelId="{DC44425D-B27B-4303-A0EC-9EDE4354CFFA}">
      <dgm:prSet phldrT="[文本]"/>
      <dgm:spPr/>
      <dgm:t>
        <a:bodyPr/>
        <a:lstStyle/>
        <a:p>
          <a:r>
            <a:rPr lang="en-US" altLang="zh-CN" b="1" dirty="0" smtClean="0">
              <a:effectLst>
                <a:outerShdw blurRad="38100" dist="38100" dir="2700000" algn="tl">
                  <a:srgbClr val="000000">
                    <a:alpha val="43137"/>
                  </a:srgbClr>
                </a:outerShdw>
              </a:effectLst>
            </a:rPr>
            <a:t>Parametric filtering the fixed functional form of posterior</a:t>
          </a:r>
          <a:endParaRPr lang="zh-CN" altLang="en-US" b="1" dirty="0">
            <a:effectLst>
              <a:outerShdw blurRad="38100" dist="38100" dir="2700000" algn="tl">
                <a:srgbClr val="000000">
                  <a:alpha val="43137"/>
                </a:srgbClr>
              </a:outerShdw>
            </a:effectLst>
          </a:endParaRPr>
        </a:p>
      </dgm:t>
    </dgm:pt>
    <dgm:pt modelId="{06A98D21-5314-4383-8A85-B7B753BCEE91}" type="parTrans" cxnId="{3F7D7D4C-A5B9-4CF3-AAD4-01224B99B802}">
      <dgm:prSet/>
      <dgm:spPr/>
      <dgm:t>
        <a:bodyPr/>
        <a:lstStyle/>
        <a:p>
          <a:endParaRPr lang="zh-CN" altLang="en-US"/>
        </a:p>
      </dgm:t>
    </dgm:pt>
    <dgm:pt modelId="{CE57ECFB-1A79-440A-B83B-ECED0E173853}" type="sibTrans" cxnId="{3F7D7D4C-A5B9-4CF3-AAD4-01224B99B802}">
      <dgm:prSet/>
      <dgm:spPr/>
      <dgm:t>
        <a:bodyPr/>
        <a:lstStyle/>
        <a:p>
          <a:endParaRPr lang="zh-CN" altLang="en-US"/>
        </a:p>
      </dgm:t>
    </dgm:pt>
    <dgm:pt modelId="{CB2C6B50-3073-48BA-8D07-2D9D5A216AEA}">
      <dgm:prSet phldrT="[文本]"/>
      <dgm:spPr/>
      <dgm:t>
        <a:bodyPr/>
        <a:lstStyle/>
        <a:p>
          <a:r>
            <a:rPr lang="en-US" altLang="en-US" b="1" dirty="0" err="1" smtClean="0">
              <a:effectLst>
                <a:outerShdw blurRad="38100" dist="38100" dir="2700000" algn="tl">
                  <a:srgbClr val="000000">
                    <a:alpha val="43137"/>
                  </a:srgbClr>
                </a:outerShdw>
              </a:effectLst>
            </a:rPr>
            <a:t>Unimodal</a:t>
          </a:r>
          <a:endParaRPr lang="en-US" altLang="en-US" b="1" dirty="0" smtClean="0">
            <a:effectLst>
              <a:outerShdw blurRad="38100" dist="38100" dir="2700000" algn="tl">
                <a:srgbClr val="000000">
                  <a:alpha val="43137"/>
                </a:srgbClr>
              </a:outerShdw>
            </a:effectLst>
          </a:endParaRPr>
        </a:p>
      </dgm:t>
    </dgm:pt>
    <dgm:pt modelId="{436EC554-17F0-4FE5-943C-0F2691361D70}" type="parTrans" cxnId="{5D4F7E48-AFB5-4835-B84B-BDFF10B33A35}">
      <dgm:prSet/>
      <dgm:spPr/>
      <dgm:t>
        <a:bodyPr/>
        <a:lstStyle/>
        <a:p>
          <a:endParaRPr lang="zh-CN" altLang="en-US"/>
        </a:p>
      </dgm:t>
    </dgm:pt>
    <dgm:pt modelId="{1432C83A-7BAF-4BAE-9DDB-AF0A01FCDF3E}" type="sibTrans" cxnId="{5D4F7E48-AFB5-4835-B84B-BDFF10B33A35}">
      <dgm:prSet/>
      <dgm:spPr/>
      <dgm:t>
        <a:bodyPr/>
        <a:lstStyle/>
        <a:p>
          <a:endParaRPr lang="zh-CN" altLang="en-US"/>
        </a:p>
      </dgm:t>
    </dgm:pt>
    <dgm:pt modelId="{87A90167-AFB9-4FA3-BF52-DCA49EC0C411}">
      <dgm:prSet phldrT="[文本]"/>
      <dgm:spPr/>
      <dgm:t>
        <a:bodyPr/>
        <a:lstStyle/>
        <a:p>
          <a:r>
            <a:rPr lang="en-US" altLang="zh-CN" b="1" dirty="0" smtClean="0">
              <a:effectLst>
                <a:outerShdw blurRad="38100" dist="38100" dir="2700000" algn="tl">
                  <a:srgbClr val="000000">
                    <a:alpha val="43137"/>
                  </a:srgbClr>
                </a:outerShdw>
              </a:effectLst>
            </a:rPr>
            <a:t>Approximates the nonlinear transformation</a:t>
          </a:r>
          <a:endParaRPr lang="zh-CN" altLang="en-US" b="1" dirty="0">
            <a:effectLst>
              <a:outerShdw blurRad="38100" dist="38100" dir="2700000" algn="tl">
                <a:srgbClr val="000000">
                  <a:alpha val="43137"/>
                </a:srgbClr>
              </a:outerShdw>
            </a:effectLst>
          </a:endParaRPr>
        </a:p>
      </dgm:t>
    </dgm:pt>
    <dgm:pt modelId="{E8E3664F-E21E-4FF6-B384-D2F90FADA8BF}" type="parTrans" cxnId="{9848844C-FC91-4497-B8F1-8D09EF2A0748}">
      <dgm:prSet/>
      <dgm:spPr/>
      <dgm:t>
        <a:bodyPr/>
        <a:lstStyle/>
        <a:p>
          <a:endParaRPr lang="zh-CN" altLang="en-US"/>
        </a:p>
      </dgm:t>
    </dgm:pt>
    <dgm:pt modelId="{17871CB8-39A9-4DF9-B4B7-0D027925AA51}" type="sibTrans" cxnId="{9848844C-FC91-4497-B8F1-8D09EF2A0748}">
      <dgm:prSet/>
      <dgm:spPr/>
      <dgm:t>
        <a:bodyPr/>
        <a:lstStyle/>
        <a:p>
          <a:endParaRPr lang="zh-CN" altLang="en-US"/>
        </a:p>
      </dgm:t>
    </dgm:pt>
    <dgm:pt modelId="{4AF38B68-734D-44C8-B312-7A74725C60CC}">
      <dgm:prSet phldrT="[文本]"/>
      <dgm:spPr/>
      <dgm:t>
        <a:bodyPr/>
        <a:lstStyle/>
        <a:p>
          <a:r>
            <a:rPr lang="en-US" altLang="en-US" b="1" dirty="0" smtClean="0">
              <a:effectLst>
                <a:outerShdw blurRad="38100" dist="38100" dir="2700000" algn="tl">
                  <a:srgbClr val="000000">
                    <a:alpha val="43137"/>
                  </a:srgbClr>
                </a:outerShdw>
              </a:effectLst>
            </a:rPr>
            <a:t>Multi-hypothesis Kalman filter </a:t>
          </a:r>
        </a:p>
      </dgm:t>
    </dgm:pt>
    <dgm:pt modelId="{BE24E789-5A04-4A7A-8DED-8C642627047D}" type="parTrans" cxnId="{0ACEE1AF-15B1-45CF-A275-1BBD0442772F}">
      <dgm:prSet/>
      <dgm:spPr/>
      <dgm:t>
        <a:bodyPr/>
        <a:lstStyle/>
        <a:p>
          <a:endParaRPr lang="zh-CN" altLang="en-US"/>
        </a:p>
      </dgm:t>
    </dgm:pt>
    <dgm:pt modelId="{B047F523-A074-4589-830A-D88983E9DAFB}" type="sibTrans" cxnId="{0ACEE1AF-15B1-45CF-A275-1BBD0442772F}">
      <dgm:prSet/>
      <dgm:spPr/>
      <dgm:t>
        <a:bodyPr/>
        <a:lstStyle/>
        <a:p>
          <a:endParaRPr lang="zh-CN" altLang="en-US"/>
        </a:p>
      </dgm:t>
    </dgm:pt>
    <dgm:pt modelId="{86FB1AE5-8A52-4499-B2B8-19F9145D32AB}">
      <dgm:prSet phldrT="[文本]"/>
      <dgm:spPr/>
      <dgm:t>
        <a:bodyPr/>
        <a:lstStyle/>
        <a:p>
          <a:r>
            <a:rPr lang="en-US" altLang="zh-CN" b="1" dirty="0" smtClean="0">
              <a:effectLst>
                <a:outerShdw blurRad="38100" dist="38100" dir="2700000" algn="tl">
                  <a:srgbClr val="000000">
                    <a:alpha val="43137"/>
                  </a:srgbClr>
                </a:outerShdw>
              </a:effectLst>
            </a:rPr>
            <a:t>Mean</a:t>
          </a:r>
          <a:endParaRPr lang="zh-CN" altLang="en-US" b="1" dirty="0">
            <a:effectLst>
              <a:outerShdw blurRad="38100" dist="38100" dir="2700000" algn="tl">
                <a:srgbClr val="000000">
                  <a:alpha val="43137"/>
                </a:srgbClr>
              </a:outerShdw>
            </a:effectLst>
          </a:endParaRPr>
        </a:p>
      </dgm:t>
    </dgm:pt>
    <dgm:pt modelId="{07A34AD0-1E92-4FF9-A9A9-D2B9BE0196BC}" type="parTrans" cxnId="{222E4D1F-4A2C-4E86-8BFC-A41E580AA59B}">
      <dgm:prSet/>
      <dgm:spPr/>
      <dgm:t>
        <a:bodyPr/>
        <a:lstStyle/>
        <a:p>
          <a:endParaRPr lang="zh-CN" altLang="en-US"/>
        </a:p>
      </dgm:t>
    </dgm:pt>
    <dgm:pt modelId="{16F6A950-3694-4A55-9F13-5593781C8FE4}" type="sibTrans" cxnId="{222E4D1F-4A2C-4E86-8BFC-A41E580AA59B}">
      <dgm:prSet/>
      <dgm:spPr/>
      <dgm:t>
        <a:bodyPr/>
        <a:lstStyle/>
        <a:p>
          <a:endParaRPr lang="zh-CN" altLang="en-US"/>
        </a:p>
      </dgm:t>
    </dgm:pt>
    <dgm:pt modelId="{DB29D73F-FB18-45CA-9477-350ABC4A3715}">
      <dgm:prSet phldrT="[文本]"/>
      <dgm:spPr/>
      <dgm:t>
        <a:bodyPr/>
        <a:lstStyle/>
        <a:p>
          <a:r>
            <a:rPr lang="en-US" altLang="zh-CN" b="1" dirty="0" smtClean="0">
              <a:effectLst>
                <a:outerShdw blurRad="38100" dist="38100" dir="2700000" algn="tl">
                  <a:srgbClr val="000000">
                    <a:alpha val="43137"/>
                  </a:srgbClr>
                </a:outerShdw>
              </a:effectLst>
            </a:rPr>
            <a:t>Covariance</a:t>
          </a:r>
          <a:endParaRPr lang="zh-CN" altLang="en-US" b="1" dirty="0">
            <a:effectLst>
              <a:outerShdw blurRad="38100" dist="38100" dir="2700000" algn="tl">
                <a:srgbClr val="000000">
                  <a:alpha val="43137"/>
                </a:srgbClr>
              </a:outerShdw>
            </a:effectLst>
          </a:endParaRPr>
        </a:p>
      </dgm:t>
    </dgm:pt>
    <dgm:pt modelId="{1673E67F-77B2-4842-9AF8-5ACAAC2C7659}" type="parTrans" cxnId="{14AA1E73-303D-40E9-91DB-9958E40F68BD}">
      <dgm:prSet/>
      <dgm:spPr/>
      <dgm:t>
        <a:bodyPr/>
        <a:lstStyle/>
        <a:p>
          <a:endParaRPr lang="zh-CN" altLang="en-US"/>
        </a:p>
      </dgm:t>
    </dgm:pt>
    <dgm:pt modelId="{A3978CA8-E1BE-4143-BC2B-CB619EDFFC1B}" type="sibTrans" cxnId="{14AA1E73-303D-40E9-91DB-9958E40F68BD}">
      <dgm:prSet/>
      <dgm:spPr/>
      <dgm:t>
        <a:bodyPr/>
        <a:lstStyle/>
        <a:p>
          <a:endParaRPr lang="zh-CN" altLang="en-US"/>
        </a:p>
      </dgm:t>
    </dgm:pt>
    <dgm:pt modelId="{4EDE3B9E-B425-42E5-AC7D-66AF8CCBD4EB}" type="pres">
      <dgm:prSet presAssocID="{EA9C819A-6477-4DA8-9352-F76FE3B66D24}" presName="composite" presStyleCnt="0">
        <dgm:presLayoutVars>
          <dgm:chMax val="3"/>
          <dgm:animLvl val="lvl"/>
          <dgm:resizeHandles val="exact"/>
        </dgm:presLayoutVars>
      </dgm:prSet>
      <dgm:spPr/>
    </dgm:pt>
    <dgm:pt modelId="{6D71951C-30E5-4B28-94CA-DA1AE05A2C05}" type="pres">
      <dgm:prSet presAssocID="{DC44425D-B27B-4303-A0EC-9EDE4354CFFA}" presName="gear1" presStyleLbl="node1" presStyleIdx="0" presStyleCnt="3">
        <dgm:presLayoutVars>
          <dgm:chMax val="1"/>
          <dgm:bulletEnabled val="1"/>
        </dgm:presLayoutVars>
      </dgm:prSet>
      <dgm:spPr/>
      <dgm:t>
        <a:bodyPr/>
        <a:lstStyle/>
        <a:p>
          <a:endParaRPr lang="zh-CN" altLang="en-US"/>
        </a:p>
      </dgm:t>
    </dgm:pt>
    <dgm:pt modelId="{7F1AFB55-F664-4F4A-A7BF-0EE748D29C1F}" type="pres">
      <dgm:prSet presAssocID="{DC44425D-B27B-4303-A0EC-9EDE4354CFFA}" presName="gear1srcNode" presStyleLbl="node1" presStyleIdx="0" presStyleCnt="3"/>
      <dgm:spPr/>
      <dgm:t>
        <a:bodyPr/>
        <a:lstStyle/>
        <a:p>
          <a:endParaRPr lang="zh-CN" altLang="en-US"/>
        </a:p>
      </dgm:t>
    </dgm:pt>
    <dgm:pt modelId="{2E4B599D-EC28-4237-9F99-CB654086ABC4}" type="pres">
      <dgm:prSet presAssocID="{DC44425D-B27B-4303-A0EC-9EDE4354CFFA}" presName="gear1dstNode" presStyleLbl="node1" presStyleIdx="0" presStyleCnt="3"/>
      <dgm:spPr/>
      <dgm:t>
        <a:bodyPr/>
        <a:lstStyle/>
        <a:p>
          <a:endParaRPr lang="zh-CN" altLang="en-US"/>
        </a:p>
      </dgm:t>
    </dgm:pt>
    <dgm:pt modelId="{6F0A2F01-480F-422E-9BA1-85FA23EDA195}" type="pres">
      <dgm:prSet presAssocID="{DC44425D-B27B-4303-A0EC-9EDE4354CFFA}" presName="gear1ch" presStyleLbl="fgAcc1" presStyleIdx="0" presStyleCnt="2" custScaleX="57017" custScaleY="48587">
        <dgm:presLayoutVars>
          <dgm:chMax val="0"/>
          <dgm:bulletEnabled val="1"/>
        </dgm:presLayoutVars>
      </dgm:prSet>
      <dgm:spPr/>
      <dgm:t>
        <a:bodyPr/>
        <a:lstStyle/>
        <a:p>
          <a:endParaRPr lang="zh-CN" altLang="en-US"/>
        </a:p>
      </dgm:t>
    </dgm:pt>
    <dgm:pt modelId="{01E4F76F-D022-48F2-96C4-362358755562}" type="pres">
      <dgm:prSet presAssocID="{CB2C6B50-3073-48BA-8D07-2D9D5A216AEA}" presName="gear2" presStyleLbl="node1" presStyleIdx="1" presStyleCnt="3">
        <dgm:presLayoutVars>
          <dgm:chMax val="1"/>
          <dgm:bulletEnabled val="1"/>
        </dgm:presLayoutVars>
      </dgm:prSet>
      <dgm:spPr/>
      <dgm:t>
        <a:bodyPr/>
        <a:lstStyle/>
        <a:p>
          <a:endParaRPr lang="zh-CN" altLang="en-US"/>
        </a:p>
      </dgm:t>
    </dgm:pt>
    <dgm:pt modelId="{0B5893CE-F92C-4DE3-968E-585D3406226B}" type="pres">
      <dgm:prSet presAssocID="{CB2C6B50-3073-48BA-8D07-2D9D5A216AEA}" presName="gear2srcNode" presStyleLbl="node1" presStyleIdx="1" presStyleCnt="3"/>
      <dgm:spPr/>
      <dgm:t>
        <a:bodyPr/>
        <a:lstStyle/>
        <a:p>
          <a:endParaRPr lang="zh-CN" altLang="en-US"/>
        </a:p>
      </dgm:t>
    </dgm:pt>
    <dgm:pt modelId="{ACFE7B0B-4B76-45DA-A7B5-D1342F2F9B38}" type="pres">
      <dgm:prSet presAssocID="{CB2C6B50-3073-48BA-8D07-2D9D5A216AEA}" presName="gear2dstNode" presStyleLbl="node1" presStyleIdx="1" presStyleCnt="3"/>
      <dgm:spPr/>
      <dgm:t>
        <a:bodyPr/>
        <a:lstStyle/>
        <a:p>
          <a:endParaRPr lang="zh-CN" altLang="en-US"/>
        </a:p>
      </dgm:t>
    </dgm:pt>
    <dgm:pt modelId="{175446B2-FCBD-48AD-BA7E-C9F07A516ACF}" type="pres">
      <dgm:prSet presAssocID="{CB2C6B50-3073-48BA-8D07-2D9D5A216AEA}" presName="gear2ch" presStyleLbl="fgAcc1" presStyleIdx="1" presStyleCnt="2" custScaleY="42933" custLinFactNeighborX="1991" custLinFactNeighborY="-23905">
        <dgm:presLayoutVars>
          <dgm:chMax val="0"/>
          <dgm:bulletEnabled val="1"/>
        </dgm:presLayoutVars>
      </dgm:prSet>
      <dgm:spPr/>
      <dgm:t>
        <a:bodyPr/>
        <a:lstStyle/>
        <a:p>
          <a:endParaRPr lang="zh-CN" altLang="en-US"/>
        </a:p>
      </dgm:t>
    </dgm:pt>
    <dgm:pt modelId="{E5806402-AE61-4E74-B7BB-152EE40CBE15}" type="pres">
      <dgm:prSet presAssocID="{87A90167-AFB9-4FA3-BF52-DCA49EC0C411}" presName="gear3" presStyleLbl="node1" presStyleIdx="2" presStyleCnt="3"/>
      <dgm:spPr/>
      <dgm:t>
        <a:bodyPr/>
        <a:lstStyle/>
        <a:p>
          <a:endParaRPr lang="zh-CN" altLang="en-US"/>
        </a:p>
      </dgm:t>
    </dgm:pt>
    <dgm:pt modelId="{6AEAAA30-C828-4A3A-9160-4B15E9E554D1}" type="pres">
      <dgm:prSet presAssocID="{87A90167-AFB9-4FA3-BF52-DCA49EC0C411}" presName="gear3tx" presStyleLbl="node1" presStyleIdx="2" presStyleCnt="3">
        <dgm:presLayoutVars>
          <dgm:chMax val="1"/>
          <dgm:bulletEnabled val="1"/>
        </dgm:presLayoutVars>
      </dgm:prSet>
      <dgm:spPr/>
      <dgm:t>
        <a:bodyPr/>
        <a:lstStyle/>
        <a:p>
          <a:endParaRPr lang="zh-CN" altLang="en-US"/>
        </a:p>
      </dgm:t>
    </dgm:pt>
    <dgm:pt modelId="{33AD5977-3D9C-442A-A199-09AA626076EC}" type="pres">
      <dgm:prSet presAssocID="{87A90167-AFB9-4FA3-BF52-DCA49EC0C411}" presName="gear3srcNode" presStyleLbl="node1" presStyleIdx="2" presStyleCnt="3"/>
      <dgm:spPr/>
      <dgm:t>
        <a:bodyPr/>
        <a:lstStyle/>
        <a:p>
          <a:endParaRPr lang="zh-CN" altLang="en-US"/>
        </a:p>
      </dgm:t>
    </dgm:pt>
    <dgm:pt modelId="{97964C41-98E7-4E4C-B142-D9871EEBFA86}" type="pres">
      <dgm:prSet presAssocID="{87A90167-AFB9-4FA3-BF52-DCA49EC0C411}" presName="gear3dstNode" presStyleLbl="node1" presStyleIdx="2" presStyleCnt="3"/>
      <dgm:spPr/>
      <dgm:t>
        <a:bodyPr/>
        <a:lstStyle/>
        <a:p>
          <a:endParaRPr lang="zh-CN" altLang="en-US"/>
        </a:p>
      </dgm:t>
    </dgm:pt>
    <dgm:pt modelId="{3DA49AEE-6EB9-48A9-B23C-E36291DCBFF3}" type="pres">
      <dgm:prSet presAssocID="{CE57ECFB-1A79-440A-B83B-ECED0E173853}" presName="connector1" presStyleLbl="sibTrans2D1" presStyleIdx="0" presStyleCnt="3"/>
      <dgm:spPr/>
      <dgm:t>
        <a:bodyPr/>
        <a:lstStyle/>
        <a:p>
          <a:endParaRPr lang="zh-CN" altLang="en-US"/>
        </a:p>
      </dgm:t>
    </dgm:pt>
    <dgm:pt modelId="{6D4DFC62-F465-47DA-A665-57FD6B42AA20}" type="pres">
      <dgm:prSet presAssocID="{1432C83A-7BAF-4BAE-9DDB-AF0A01FCDF3E}" presName="connector2" presStyleLbl="sibTrans2D1" presStyleIdx="1" presStyleCnt="3"/>
      <dgm:spPr/>
      <dgm:t>
        <a:bodyPr/>
        <a:lstStyle/>
        <a:p>
          <a:endParaRPr lang="zh-CN" altLang="en-US"/>
        </a:p>
      </dgm:t>
    </dgm:pt>
    <dgm:pt modelId="{DF25A332-F8BF-4949-AE43-6299FF2FD5A4}" type="pres">
      <dgm:prSet presAssocID="{17871CB8-39A9-4DF9-B4B7-0D027925AA51}" presName="connector3" presStyleLbl="sibTrans2D1" presStyleIdx="2" presStyleCnt="3"/>
      <dgm:spPr/>
      <dgm:t>
        <a:bodyPr/>
        <a:lstStyle/>
        <a:p>
          <a:endParaRPr lang="zh-CN" altLang="en-US"/>
        </a:p>
      </dgm:t>
    </dgm:pt>
  </dgm:ptLst>
  <dgm:cxnLst>
    <dgm:cxn modelId="{9848844C-FC91-4497-B8F1-8D09EF2A0748}" srcId="{EA9C819A-6477-4DA8-9352-F76FE3B66D24}" destId="{87A90167-AFB9-4FA3-BF52-DCA49EC0C411}" srcOrd="2" destOrd="0" parTransId="{E8E3664F-E21E-4FF6-B384-D2F90FADA8BF}" sibTransId="{17871CB8-39A9-4DF9-B4B7-0D027925AA51}"/>
    <dgm:cxn modelId="{222E4D1F-4A2C-4E86-8BFC-A41E580AA59B}" srcId="{DC44425D-B27B-4303-A0EC-9EDE4354CFFA}" destId="{86FB1AE5-8A52-4499-B2B8-19F9145D32AB}" srcOrd="0" destOrd="0" parTransId="{07A34AD0-1E92-4FF9-A9A9-D2B9BE0196BC}" sibTransId="{16F6A950-3694-4A55-9F13-5593781C8FE4}"/>
    <dgm:cxn modelId="{968BAB58-276F-4E63-BB4A-5B9D489BFFE5}" type="presOf" srcId="{EA9C819A-6477-4DA8-9352-F76FE3B66D24}" destId="{4EDE3B9E-B425-42E5-AC7D-66AF8CCBD4EB}" srcOrd="0" destOrd="0" presId="urn:microsoft.com/office/officeart/2005/8/layout/gear1"/>
    <dgm:cxn modelId="{4BA1F56C-0EC1-4CDE-99E0-6E6FCC11320C}" type="presOf" srcId="{87A90167-AFB9-4FA3-BF52-DCA49EC0C411}" destId="{97964C41-98E7-4E4C-B142-D9871EEBFA86}" srcOrd="3" destOrd="0" presId="urn:microsoft.com/office/officeart/2005/8/layout/gear1"/>
    <dgm:cxn modelId="{D62F18A3-07A3-46C9-89BF-121CC9C9A86D}" type="presOf" srcId="{DC44425D-B27B-4303-A0EC-9EDE4354CFFA}" destId="{6D71951C-30E5-4B28-94CA-DA1AE05A2C05}" srcOrd="0" destOrd="0" presId="urn:microsoft.com/office/officeart/2005/8/layout/gear1"/>
    <dgm:cxn modelId="{33A2D6C7-9D77-49D6-BCA8-5EAF44A07000}" type="presOf" srcId="{DC44425D-B27B-4303-A0EC-9EDE4354CFFA}" destId="{2E4B599D-EC28-4237-9F99-CB654086ABC4}" srcOrd="2" destOrd="0" presId="urn:microsoft.com/office/officeart/2005/8/layout/gear1"/>
    <dgm:cxn modelId="{9961681A-BF89-4E5A-8ACF-C8B290B15E1D}" type="presOf" srcId="{DB29D73F-FB18-45CA-9477-350ABC4A3715}" destId="{6F0A2F01-480F-422E-9BA1-85FA23EDA195}" srcOrd="0" destOrd="1" presId="urn:microsoft.com/office/officeart/2005/8/layout/gear1"/>
    <dgm:cxn modelId="{5DCAE8C7-20DB-44E9-8E81-0F83096BA15D}" type="presOf" srcId="{4AF38B68-734D-44C8-B312-7A74725C60CC}" destId="{175446B2-FCBD-48AD-BA7E-C9F07A516ACF}" srcOrd="0" destOrd="0" presId="urn:microsoft.com/office/officeart/2005/8/layout/gear1"/>
    <dgm:cxn modelId="{14AA1E73-303D-40E9-91DB-9958E40F68BD}" srcId="{DC44425D-B27B-4303-A0EC-9EDE4354CFFA}" destId="{DB29D73F-FB18-45CA-9477-350ABC4A3715}" srcOrd="1" destOrd="0" parTransId="{1673E67F-77B2-4842-9AF8-5ACAAC2C7659}" sibTransId="{A3978CA8-E1BE-4143-BC2B-CB619EDFFC1B}"/>
    <dgm:cxn modelId="{16E365B0-CD51-44A9-B749-FCD553E94118}" type="presOf" srcId="{87A90167-AFB9-4FA3-BF52-DCA49EC0C411}" destId="{E5806402-AE61-4E74-B7BB-152EE40CBE15}" srcOrd="0" destOrd="0" presId="urn:microsoft.com/office/officeart/2005/8/layout/gear1"/>
    <dgm:cxn modelId="{B7EAAB9E-2079-42AB-97C1-188A86B60DE8}" type="presOf" srcId="{CB2C6B50-3073-48BA-8D07-2D9D5A216AEA}" destId="{0B5893CE-F92C-4DE3-968E-585D3406226B}" srcOrd="1" destOrd="0" presId="urn:microsoft.com/office/officeart/2005/8/layout/gear1"/>
    <dgm:cxn modelId="{1FB85228-4871-423F-A45C-EA96FCFB651E}" type="presOf" srcId="{86FB1AE5-8A52-4499-B2B8-19F9145D32AB}" destId="{6F0A2F01-480F-422E-9BA1-85FA23EDA195}" srcOrd="0" destOrd="0" presId="urn:microsoft.com/office/officeart/2005/8/layout/gear1"/>
    <dgm:cxn modelId="{21548B37-9A7E-45CC-A7E8-1ACA3040739A}" type="presOf" srcId="{CB2C6B50-3073-48BA-8D07-2D9D5A216AEA}" destId="{01E4F76F-D022-48F2-96C4-362358755562}" srcOrd="0" destOrd="0" presId="urn:microsoft.com/office/officeart/2005/8/layout/gear1"/>
    <dgm:cxn modelId="{A639D17C-3150-49DE-B466-93789A41D12B}" type="presOf" srcId="{CB2C6B50-3073-48BA-8D07-2D9D5A216AEA}" destId="{ACFE7B0B-4B76-45DA-A7B5-D1342F2F9B38}" srcOrd="2" destOrd="0" presId="urn:microsoft.com/office/officeart/2005/8/layout/gear1"/>
    <dgm:cxn modelId="{4F612F14-0C48-4136-82DE-076EF5C47B0C}" type="presOf" srcId="{1432C83A-7BAF-4BAE-9DDB-AF0A01FCDF3E}" destId="{6D4DFC62-F465-47DA-A665-57FD6B42AA20}" srcOrd="0" destOrd="0" presId="urn:microsoft.com/office/officeart/2005/8/layout/gear1"/>
    <dgm:cxn modelId="{28A48F40-EE4E-43BF-8505-BC4F7B990A94}" type="presOf" srcId="{17871CB8-39A9-4DF9-B4B7-0D027925AA51}" destId="{DF25A332-F8BF-4949-AE43-6299FF2FD5A4}" srcOrd="0" destOrd="0" presId="urn:microsoft.com/office/officeart/2005/8/layout/gear1"/>
    <dgm:cxn modelId="{5C07644F-B32F-4DEC-8462-9BBD54FF8449}" type="presOf" srcId="{DC44425D-B27B-4303-A0EC-9EDE4354CFFA}" destId="{7F1AFB55-F664-4F4A-A7BF-0EE748D29C1F}" srcOrd="1" destOrd="0" presId="urn:microsoft.com/office/officeart/2005/8/layout/gear1"/>
    <dgm:cxn modelId="{C5D304FF-3D2D-4B62-A9A6-6BB1ED01621A}" type="presOf" srcId="{CE57ECFB-1A79-440A-B83B-ECED0E173853}" destId="{3DA49AEE-6EB9-48A9-B23C-E36291DCBFF3}" srcOrd="0" destOrd="0" presId="urn:microsoft.com/office/officeart/2005/8/layout/gear1"/>
    <dgm:cxn modelId="{5D4F7E48-AFB5-4835-B84B-BDFF10B33A35}" srcId="{EA9C819A-6477-4DA8-9352-F76FE3B66D24}" destId="{CB2C6B50-3073-48BA-8D07-2D9D5A216AEA}" srcOrd="1" destOrd="0" parTransId="{436EC554-17F0-4FE5-943C-0F2691361D70}" sibTransId="{1432C83A-7BAF-4BAE-9DDB-AF0A01FCDF3E}"/>
    <dgm:cxn modelId="{E89EB7D0-35AE-416C-8BC4-BA33371E01C1}" type="presOf" srcId="{87A90167-AFB9-4FA3-BF52-DCA49EC0C411}" destId="{33AD5977-3D9C-442A-A199-09AA626076EC}" srcOrd="2" destOrd="0" presId="urn:microsoft.com/office/officeart/2005/8/layout/gear1"/>
    <dgm:cxn modelId="{3F7D7D4C-A5B9-4CF3-AAD4-01224B99B802}" srcId="{EA9C819A-6477-4DA8-9352-F76FE3B66D24}" destId="{DC44425D-B27B-4303-A0EC-9EDE4354CFFA}" srcOrd="0" destOrd="0" parTransId="{06A98D21-5314-4383-8A85-B7B753BCEE91}" sibTransId="{CE57ECFB-1A79-440A-B83B-ECED0E173853}"/>
    <dgm:cxn modelId="{0ACEE1AF-15B1-45CF-A275-1BBD0442772F}" srcId="{CB2C6B50-3073-48BA-8D07-2D9D5A216AEA}" destId="{4AF38B68-734D-44C8-B312-7A74725C60CC}" srcOrd="0" destOrd="0" parTransId="{BE24E789-5A04-4A7A-8DED-8C642627047D}" sibTransId="{B047F523-A074-4589-830A-D88983E9DAFB}"/>
    <dgm:cxn modelId="{3C2E6EAB-B4CA-46C5-94FE-847163269987}" type="presOf" srcId="{87A90167-AFB9-4FA3-BF52-DCA49EC0C411}" destId="{6AEAAA30-C828-4A3A-9160-4B15E9E554D1}" srcOrd="1" destOrd="0" presId="urn:microsoft.com/office/officeart/2005/8/layout/gear1"/>
    <dgm:cxn modelId="{739AC915-D2A6-4122-B4F9-12DD7F654338}" type="presParOf" srcId="{4EDE3B9E-B425-42E5-AC7D-66AF8CCBD4EB}" destId="{6D71951C-30E5-4B28-94CA-DA1AE05A2C05}" srcOrd="0" destOrd="0" presId="urn:microsoft.com/office/officeart/2005/8/layout/gear1"/>
    <dgm:cxn modelId="{42EC479F-6C36-45D2-A563-09B97598BB4D}" type="presParOf" srcId="{4EDE3B9E-B425-42E5-AC7D-66AF8CCBD4EB}" destId="{7F1AFB55-F664-4F4A-A7BF-0EE748D29C1F}" srcOrd="1" destOrd="0" presId="urn:microsoft.com/office/officeart/2005/8/layout/gear1"/>
    <dgm:cxn modelId="{7929C094-FF13-4DEF-8C5D-A0F927B441FF}" type="presParOf" srcId="{4EDE3B9E-B425-42E5-AC7D-66AF8CCBD4EB}" destId="{2E4B599D-EC28-4237-9F99-CB654086ABC4}" srcOrd="2" destOrd="0" presId="urn:microsoft.com/office/officeart/2005/8/layout/gear1"/>
    <dgm:cxn modelId="{827548DF-1035-4333-B7E8-379E95556A6E}" type="presParOf" srcId="{4EDE3B9E-B425-42E5-AC7D-66AF8CCBD4EB}" destId="{6F0A2F01-480F-422E-9BA1-85FA23EDA195}" srcOrd="3" destOrd="0" presId="urn:microsoft.com/office/officeart/2005/8/layout/gear1"/>
    <dgm:cxn modelId="{2916CABD-4E7C-45E5-883D-34CDF03E1897}" type="presParOf" srcId="{4EDE3B9E-B425-42E5-AC7D-66AF8CCBD4EB}" destId="{01E4F76F-D022-48F2-96C4-362358755562}" srcOrd="4" destOrd="0" presId="urn:microsoft.com/office/officeart/2005/8/layout/gear1"/>
    <dgm:cxn modelId="{18AD72AA-43C1-4527-A532-3FAAA50F0CB6}" type="presParOf" srcId="{4EDE3B9E-B425-42E5-AC7D-66AF8CCBD4EB}" destId="{0B5893CE-F92C-4DE3-968E-585D3406226B}" srcOrd="5" destOrd="0" presId="urn:microsoft.com/office/officeart/2005/8/layout/gear1"/>
    <dgm:cxn modelId="{E20E652D-1B16-4AA9-A41D-2EC714C7E908}" type="presParOf" srcId="{4EDE3B9E-B425-42E5-AC7D-66AF8CCBD4EB}" destId="{ACFE7B0B-4B76-45DA-A7B5-D1342F2F9B38}" srcOrd="6" destOrd="0" presId="urn:microsoft.com/office/officeart/2005/8/layout/gear1"/>
    <dgm:cxn modelId="{712B706B-E9CC-49B2-9ABE-E0B578F51551}" type="presParOf" srcId="{4EDE3B9E-B425-42E5-AC7D-66AF8CCBD4EB}" destId="{175446B2-FCBD-48AD-BA7E-C9F07A516ACF}" srcOrd="7" destOrd="0" presId="urn:microsoft.com/office/officeart/2005/8/layout/gear1"/>
    <dgm:cxn modelId="{2C3E88CC-A37A-4CB0-BBC4-9AA2C46180E2}" type="presParOf" srcId="{4EDE3B9E-B425-42E5-AC7D-66AF8CCBD4EB}" destId="{E5806402-AE61-4E74-B7BB-152EE40CBE15}" srcOrd="8" destOrd="0" presId="urn:microsoft.com/office/officeart/2005/8/layout/gear1"/>
    <dgm:cxn modelId="{A240CE98-95CF-4B6A-A3FB-D1AF557E696A}" type="presParOf" srcId="{4EDE3B9E-B425-42E5-AC7D-66AF8CCBD4EB}" destId="{6AEAAA30-C828-4A3A-9160-4B15E9E554D1}" srcOrd="9" destOrd="0" presId="urn:microsoft.com/office/officeart/2005/8/layout/gear1"/>
    <dgm:cxn modelId="{01630355-9C3B-4C18-AAA5-627652EDBA13}" type="presParOf" srcId="{4EDE3B9E-B425-42E5-AC7D-66AF8CCBD4EB}" destId="{33AD5977-3D9C-442A-A199-09AA626076EC}" srcOrd="10" destOrd="0" presId="urn:microsoft.com/office/officeart/2005/8/layout/gear1"/>
    <dgm:cxn modelId="{3085DE4C-4187-4EE8-BE44-012839FFC4D9}" type="presParOf" srcId="{4EDE3B9E-B425-42E5-AC7D-66AF8CCBD4EB}" destId="{97964C41-98E7-4E4C-B142-D9871EEBFA86}" srcOrd="11" destOrd="0" presId="urn:microsoft.com/office/officeart/2005/8/layout/gear1"/>
    <dgm:cxn modelId="{622B61AA-44F4-4C0C-875C-1069397F563A}" type="presParOf" srcId="{4EDE3B9E-B425-42E5-AC7D-66AF8CCBD4EB}" destId="{3DA49AEE-6EB9-48A9-B23C-E36291DCBFF3}" srcOrd="12" destOrd="0" presId="urn:microsoft.com/office/officeart/2005/8/layout/gear1"/>
    <dgm:cxn modelId="{02AC0DE6-EBB1-45C7-9460-B215970EA8F2}" type="presParOf" srcId="{4EDE3B9E-B425-42E5-AC7D-66AF8CCBD4EB}" destId="{6D4DFC62-F465-47DA-A665-57FD6B42AA20}" srcOrd="13" destOrd="0" presId="urn:microsoft.com/office/officeart/2005/8/layout/gear1"/>
    <dgm:cxn modelId="{F970BA47-E3D5-4A95-B575-B132B9E7B476}" type="presParOf" srcId="{4EDE3B9E-B425-42E5-AC7D-66AF8CCBD4EB}" destId="{DF25A332-F8BF-4949-AE43-6299FF2FD5A4}" srcOrd="14" destOrd="0" presId="urn:microsoft.com/office/officeart/2005/8/layout/gear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390D482-3468-4369-8F73-271CD881B3D5}" type="doc">
      <dgm:prSet loTypeId="urn:microsoft.com/office/officeart/2005/8/layout/vList2" loCatId="list" qsTypeId="urn:microsoft.com/office/officeart/2005/8/quickstyle/simple5" qsCatId="simple" csTypeId="urn:microsoft.com/office/officeart/2005/8/colors/accent1_2" csCatId="accent1" phldr="1"/>
      <dgm:spPr/>
      <dgm:t>
        <a:bodyPr/>
        <a:lstStyle/>
        <a:p>
          <a:endParaRPr lang="zh-CN" altLang="en-US"/>
        </a:p>
      </dgm:t>
    </dgm:pt>
    <dgm:pt modelId="{A71F673E-D998-4B26-B262-347A9E0065EC}">
      <dgm:prSet/>
      <dgm:spPr/>
      <dgm:t>
        <a:bodyPr/>
        <a:lstStyle/>
        <a:p>
          <a:pPr rtl="0"/>
          <a:r>
            <a:rPr lang="en-US" dirty="0" smtClean="0"/>
            <a:t>Always bound the resulting angles using function </a:t>
          </a:r>
          <a:r>
            <a:rPr lang="en-US" b="1" i="1" dirty="0" err="1" smtClean="0">
              <a:solidFill>
                <a:srgbClr val="FFFF00"/>
              </a:solidFill>
            </a:rPr>
            <a:t>piTopi</a:t>
          </a:r>
          <a:r>
            <a:rPr lang="en-US" b="1" i="1" dirty="0" smtClean="0">
              <a:solidFill>
                <a:srgbClr val="FFFF00"/>
              </a:solidFill>
            </a:rPr>
            <a:t>.</a:t>
          </a:r>
          <a:endParaRPr lang="zh-CN" b="1" i="1" dirty="0">
            <a:solidFill>
              <a:srgbClr val="FFFF00"/>
            </a:solidFill>
          </a:endParaRPr>
        </a:p>
      </dgm:t>
    </dgm:pt>
    <dgm:pt modelId="{29A3250B-381E-4700-B5F9-842554A94DC9}" type="parTrans" cxnId="{48E404C9-240E-4C8E-B6D3-ADB78A5FA6C9}">
      <dgm:prSet/>
      <dgm:spPr/>
      <dgm:t>
        <a:bodyPr/>
        <a:lstStyle/>
        <a:p>
          <a:endParaRPr lang="zh-CN" altLang="en-US"/>
        </a:p>
      </dgm:t>
    </dgm:pt>
    <dgm:pt modelId="{2C7A32B8-F51D-4048-8F49-5C632CF5A7FF}" type="sibTrans" cxnId="{48E404C9-240E-4C8E-B6D3-ADB78A5FA6C9}">
      <dgm:prSet/>
      <dgm:spPr/>
      <dgm:t>
        <a:bodyPr/>
        <a:lstStyle/>
        <a:p>
          <a:endParaRPr lang="zh-CN" altLang="en-US"/>
        </a:p>
      </dgm:t>
    </dgm:pt>
    <dgm:pt modelId="{7BC291C3-FE55-4CB3-924C-127B30405581}" type="pres">
      <dgm:prSet presAssocID="{4390D482-3468-4369-8F73-271CD881B3D5}" presName="linear" presStyleCnt="0">
        <dgm:presLayoutVars>
          <dgm:animLvl val="lvl"/>
          <dgm:resizeHandles val="exact"/>
        </dgm:presLayoutVars>
      </dgm:prSet>
      <dgm:spPr/>
      <dgm:t>
        <a:bodyPr/>
        <a:lstStyle/>
        <a:p>
          <a:endParaRPr lang="zh-CN" altLang="en-US"/>
        </a:p>
      </dgm:t>
    </dgm:pt>
    <dgm:pt modelId="{3C3E2FB3-AD15-41D0-BC52-17A2AF0ACDCB}" type="pres">
      <dgm:prSet presAssocID="{A71F673E-D998-4B26-B262-347A9E0065EC}" presName="parentText" presStyleLbl="node1" presStyleIdx="0" presStyleCnt="1">
        <dgm:presLayoutVars>
          <dgm:chMax val="0"/>
          <dgm:bulletEnabled val="1"/>
        </dgm:presLayoutVars>
      </dgm:prSet>
      <dgm:spPr/>
      <dgm:t>
        <a:bodyPr/>
        <a:lstStyle/>
        <a:p>
          <a:endParaRPr lang="zh-CN" altLang="en-US"/>
        </a:p>
      </dgm:t>
    </dgm:pt>
  </dgm:ptLst>
  <dgm:cxnLst>
    <dgm:cxn modelId="{FA680332-A226-4602-8DA5-B59BDBAB52DA}" type="presOf" srcId="{4390D482-3468-4369-8F73-271CD881B3D5}" destId="{7BC291C3-FE55-4CB3-924C-127B30405581}" srcOrd="0" destOrd="0" presId="urn:microsoft.com/office/officeart/2005/8/layout/vList2"/>
    <dgm:cxn modelId="{48E404C9-240E-4C8E-B6D3-ADB78A5FA6C9}" srcId="{4390D482-3468-4369-8F73-271CD881B3D5}" destId="{A71F673E-D998-4B26-B262-347A9E0065EC}" srcOrd="0" destOrd="0" parTransId="{29A3250B-381E-4700-B5F9-842554A94DC9}" sibTransId="{2C7A32B8-F51D-4048-8F49-5C632CF5A7FF}"/>
    <dgm:cxn modelId="{E7A5055A-9A8D-4165-96FC-BC58725F5AAF}" type="presOf" srcId="{A71F673E-D998-4B26-B262-347A9E0065EC}" destId="{3C3E2FB3-AD15-41D0-BC52-17A2AF0ACDCB}" srcOrd="0" destOrd="0" presId="urn:microsoft.com/office/officeart/2005/8/layout/vList2"/>
    <dgm:cxn modelId="{0005090B-E08F-4275-BDFA-6DB62C89F96A}" type="presParOf" srcId="{7BC291C3-FE55-4CB3-924C-127B30405581}" destId="{3C3E2FB3-AD15-41D0-BC52-17A2AF0ACDCB}"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EAE3385-10F3-4CF3-AA2F-6DD91A13AC2B}"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zh-CN" altLang="en-US"/>
        </a:p>
      </dgm:t>
    </dgm:pt>
    <dgm:pt modelId="{EFA72201-2E96-4BC6-A1BC-B143922DA5E9}">
      <dgm:prSet/>
      <dgm:spPr/>
      <dgm:t>
        <a:bodyPr/>
        <a:lstStyle/>
        <a:p>
          <a:pPr rtl="0"/>
          <a:r>
            <a:rPr lang="en-US" b="1" dirty="0" smtClean="0">
              <a:effectLst>
                <a:outerShdw blurRad="38100" dist="38100" dir="2700000" algn="tl">
                  <a:srgbClr val="000000">
                    <a:alpha val="43137"/>
                  </a:srgbClr>
                </a:outerShdw>
              </a:effectLst>
            </a:rPr>
            <a:t>The most difficult component in PF</a:t>
          </a:r>
          <a:endParaRPr lang="zh-CN" dirty="0">
            <a:effectLst>
              <a:outerShdw blurRad="38100" dist="38100" dir="2700000" algn="tl">
                <a:srgbClr val="000000">
                  <a:alpha val="43137"/>
                </a:srgbClr>
              </a:outerShdw>
            </a:effectLst>
          </a:endParaRPr>
        </a:p>
      </dgm:t>
    </dgm:pt>
    <dgm:pt modelId="{1A4BA50A-55EB-4706-9348-E5915FBEBC52}" type="parTrans" cxnId="{5EDC3421-1073-443F-97F3-C0A33BA93699}">
      <dgm:prSet/>
      <dgm:spPr/>
      <dgm:t>
        <a:bodyPr/>
        <a:lstStyle/>
        <a:p>
          <a:endParaRPr lang="zh-CN" altLang="en-US"/>
        </a:p>
      </dgm:t>
    </dgm:pt>
    <dgm:pt modelId="{CD7656D7-3C7D-4F2D-9999-622C137ECFFD}" type="sibTrans" cxnId="{5EDC3421-1073-443F-97F3-C0A33BA93699}">
      <dgm:prSet/>
      <dgm:spPr/>
      <dgm:t>
        <a:bodyPr/>
        <a:lstStyle/>
        <a:p>
          <a:endParaRPr lang="zh-CN" altLang="en-US"/>
        </a:p>
      </dgm:t>
    </dgm:pt>
    <dgm:pt modelId="{1050E4B8-2B6D-4BE3-9DA0-BA1E147D2DFF}">
      <dgm:prSet/>
      <dgm:spPr/>
      <dgm:t>
        <a:bodyPr/>
        <a:lstStyle/>
        <a:p>
          <a:pPr rtl="0"/>
          <a:r>
            <a:rPr lang="en-US" altLang="zh-CN" dirty="0" smtClean="0">
              <a:solidFill>
                <a:srgbClr val="00B050"/>
              </a:solidFill>
              <a:effectLst>
                <a:outerShdw blurRad="38100" dist="38100" dir="2700000" algn="tl">
                  <a:srgbClr val="000000">
                    <a:alpha val="43137"/>
                  </a:srgbClr>
                </a:outerShdw>
              </a:effectLst>
            </a:rPr>
            <a:t>A huge number of literatures focus on the topic of sequence importance resampling.</a:t>
          </a:r>
          <a:endParaRPr lang="zh-CN" dirty="0">
            <a:solidFill>
              <a:srgbClr val="00B050"/>
            </a:solidFill>
            <a:effectLst>
              <a:outerShdw blurRad="38100" dist="38100" dir="2700000" algn="tl">
                <a:srgbClr val="000000">
                  <a:alpha val="43137"/>
                </a:srgbClr>
              </a:outerShdw>
            </a:effectLst>
          </a:endParaRPr>
        </a:p>
      </dgm:t>
    </dgm:pt>
    <dgm:pt modelId="{18D9D8BA-3503-4711-A785-B212C875A9B5}" type="parTrans" cxnId="{FB7DC978-A28A-4A9B-BD35-24A2E2BAFDF9}">
      <dgm:prSet/>
      <dgm:spPr/>
      <dgm:t>
        <a:bodyPr/>
        <a:lstStyle/>
        <a:p>
          <a:endParaRPr lang="zh-CN" altLang="en-US"/>
        </a:p>
      </dgm:t>
    </dgm:pt>
    <dgm:pt modelId="{D2A67134-14C0-426E-8107-DE462ED4D1BC}" type="sibTrans" cxnId="{FB7DC978-A28A-4A9B-BD35-24A2E2BAFDF9}">
      <dgm:prSet/>
      <dgm:spPr/>
      <dgm:t>
        <a:bodyPr/>
        <a:lstStyle/>
        <a:p>
          <a:endParaRPr lang="zh-CN" altLang="en-US"/>
        </a:p>
      </dgm:t>
    </dgm:pt>
    <dgm:pt modelId="{B1747659-BE3F-4536-BF16-11F6B2593015}">
      <dgm:prSet/>
      <dgm:spPr/>
      <dgm:t>
        <a:bodyPr/>
        <a:lstStyle/>
        <a:p>
          <a:pPr rtl="0"/>
          <a:r>
            <a:rPr lang="en-US" altLang="zh-CN" dirty="0" smtClean="0">
              <a:solidFill>
                <a:srgbClr val="00B050"/>
              </a:solidFill>
              <a:effectLst>
                <a:outerShdw blurRad="38100" dist="38100" dir="2700000" algn="tl">
                  <a:srgbClr val="000000">
                    <a:alpha val="43137"/>
                  </a:srgbClr>
                </a:outerShdw>
              </a:effectLst>
            </a:rPr>
            <a:t>Four flavor are implemented in function </a:t>
          </a:r>
          <a:r>
            <a:rPr lang="en-US" altLang="zh-CN" i="1" dirty="0" err="1" smtClean="0">
              <a:solidFill>
                <a:srgbClr val="00B050"/>
              </a:solidFill>
              <a:effectLst>
                <a:outerShdw blurRad="38100" dist="38100" dir="2700000" algn="tl">
                  <a:srgbClr val="000000">
                    <a:alpha val="43137"/>
                  </a:srgbClr>
                </a:outerShdw>
              </a:effectLst>
            </a:rPr>
            <a:t>resampleParticle</a:t>
          </a:r>
          <a:r>
            <a:rPr lang="en-US" altLang="zh-CN" i="1" dirty="0" smtClean="0">
              <a:solidFill>
                <a:srgbClr val="00B050"/>
              </a:solidFill>
              <a:effectLst>
                <a:outerShdw blurRad="38100" dist="38100" dir="2700000" algn="tl">
                  <a:srgbClr val="000000">
                    <a:alpha val="43137"/>
                  </a:srgbClr>
                </a:outerShdw>
              </a:effectLst>
            </a:rPr>
            <a:t> </a:t>
          </a:r>
          <a:endParaRPr lang="zh-CN" i="1" dirty="0">
            <a:solidFill>
              <a:srgbClr val="00B050"/>
            </a:solidFill>
            <a:effectLst>
              <a:outerShdw blurRad="38100" dist="38100" dir="2700000" algn="tl">
                <a:srgbClr val="000000">
                  <a:alpha val="43137"/>
                </a:srgbClr>
              </a:outerShdw>
            </a:effectLst>
          </a:endParaRPr>
        </a:p>
      </dgm:t>
    </dgm:pt>
    <dgm:pt modelId="{A8C13948-A22A-4664-BD88-E17874B145F8}" type="parTrans" cxnId="{9C561006-9611-43D3-B5BF-948AB4FA6B14}">
      <dgm:prSet/>
      <dgm:spPr/>
      <dgm:t>
        <a:bodyPr/>
        <a:lstStyle/>
        <a:p>
          <a:endParaRPr lang="zh-CN" altLang="en-US"/>
        </a:p>
      </dgm:t>
    </dgm:pt>
    <dgm:pt modelId="{DC4814BA-EEBB-4273-8BE8-0C65C8C50C93}" type="sibTrans" cxnId="{9C561006-9611-43D3-B5BF-948AB4FA6B14}">
      <dgm:prSet/>
      <dgm:spPr/>
      <dgm:t>
        <a:bodyPr/>
        <a:lstStyle/>
        <a:p>
          <a:endParaRPr lang="zh-CN" altLang="en-US"/>
        </a:p>
      </dgm:t>
    </dgm:pt>
    <dgm:pt modelId="{C1F4F9C8-D926-4038-BA36-8E0475E14B7E}" type="pres">
      <dgm:prSet presAssocID="{AEAE3385-10F3-4CF3-AA2F-6DD91A13AC2B}" presName="vert0" presStyleCnt="0">
        <dgm:presLayoutVars>
          <dgm:dir/>
          <dgm:animOne val="branch"/>
          <dgm:animLvl val="lvl"/>
        </dgm:presLayoutVars>
      </dgm:prSet>
      <dgm:spPr/>
      <dgm:t>
        <a:bodyPr/>
        <a:lstStyle/>
        <a:p>
          <a:endParaRPr lang="zh-CN" altLang="en-US"/>
        </a:p>
      </dgm:t>
    </dgm:pt>
    <dgm:pt modelId="{D87545EE-4773-4C17-91BD-6AE14046C7E4}" type="pres">
      <dgm:prSet presAssocID="{EFA72201-2E96-4BC6-A1BC-B143922DA5E9}" presName="thickLine" presStyleLbl="alignNode1" presStyleIdx="0" presStyleCnt="1"/>
      <dgm:spPr/>
    </dgm:pt>
    <dgm:pt modelId="{66B96DBA-996F-46B1-8E09-B1AF9A098F0B}" type="pres">
      <dgm:prSet presAssocID="{EFA72201-2E96-4BC6-A1BC-B143922DA5E9}" presName="horz1" presStyleCnt="0"/>
      <dgm:spPr/>
    </dgm:pt>
    <dgm:pt modelId="{4F403264-EB07-4FB5-B4F3-372CAEB02C3B}" type="pres">
      <dgm:prSet presAssocID="{EFA72201-2E96-4BC6-A1BC-B143922DA5E9}" presName="tx1" presStyleLbl="revTx" presStyleIdx="0" presStyleCnt="3"/>
      <dgm:spPr/>
      <dgm:t>
        <a:bodyPr/>
        <a:lstStyle/>
        <a:p>
          <a:endParaRPr lang="zh-CN" altLang="en-US"/>
        </a:p>
      </dgm:t>
    </dgm:pt>
    <dgm:pt modelId="{524FF945-DD33-434B-9BD1-7BB4E3E61A2A}" type="pres">
      <dgm:prSet presAssocID="{EFA72201-2E96-4BC6-A1BC-B143922DA5E9}" presName="vert1" presStyleCnt="0"/>
      <dgm:spPr/>
    </dgm:pt>
    <dgm:pt modelId="{DC6F1C72-BAB8-4957-AA9C-B7EE19A7CEDD}" type="pres">
      <dgm:prSet presAssocID="{1050E4B8-2B6D-4BE3-9DA0-BA1E147D2DFF}" presName="vertSpace2a" presStyleCnt="0"/>
      <dgm:spPr/>
    </dgm:pt>
    <dgm:pt modelId="{C3F186AA-7925-4708-B4CE-71D339D5651F}" type="pres">
      <dgm:prSet presAssocID="{1050E4B8-2B6D-4BE3-9DA0-BA1E147D2DFF}" presName="horz2" presStyleCnt="0"/>
      <dgm:spPr/>
    </dgm:pt>
    <dgm:pt modelId="{CE60EA40-75EB-4BC9-846D-5754EF1162F5}" type="pres">
      <dgm:prSet presAssocID="{1050E4B8-2B6D-4BE3-9DA0-BA1E147D2DFF}" presName="horzSpace2" presStyleCnt="0"/>
      <dgm:spPr/>
    </dgm:pt>
    <dgm:pt modelId="{FFFF1BDC-1B27-4CD3-885A-4140DEB1B69A}" type="pres">
      <dgm:prSet presAssocID="{1050E4B8-2B6D-4BE3-9DA0-BA1E147D2DFF}" presName="tx2" presStyleLbl="revTx" presStyleIdx="1" presStyleCnt="3"/>
      <dgm:spPr/>
      <dgm:t>
        <a:bodyPr/>
        <a:lstStyle/>
        <a:p>
          <a:endParaRPr lang="zh-CN" altLang="en-US"/>
        </a:p>
      </dgm:t>
    </dgm:pt>
    <dgm:pt modelId="{23E0AC58-1D56-4031-B7A2-CBFDC9057F23}" type="pres">
      <dgm:prSet presAssocID="{1050E4B8-2B6D-4BE3-9DA0-BA1E147D2DFF}" presName="vert2" presStyleCnt="0"/>
      <dgm:spPr/>
    </dgm:pt>
    <dgm:pt modelId="{F8AF2FBB-AADF-4E3C-871B-CF36E49742A4}" type="pres">
      <dgm:prSet presAssocID="{1050E4B8-2B6D-4BE3-9DA0-BA1E147D2DFF}" presName="thinLine2b" presStyleLbl="callout" presStyleIdx="0" presStyleCnt="2"/>
      <dgm:spPr/>
    </dgm:pt>
    <dgm:pt modelId="{4076FE1B-81AE-4683-885E-6B17464D984B}" type="pres">
      <dgm:prSet presAssocID="{1050E4B8-2B6D-4BE3-9DA0-BA1E147D2DFF}" presName="vertSpace2b" presStyleCnt="0"/>
      <dgm:spPr/>
    </dgm:pt>
    <dgm:pt modelId="{CA20292A-F1F9-41E4-9DBA-659E541BCA46}" type="pres">
      <dgm:prSet presAssocID="{B1747659-BE3F-4536-BF16-11F6B2593015}" presName="horz2" presStyleCnt="0"/>
      <dgm:spPr/>
    </dgm:pt>
    <dgm:pt modelId="{F34365FA-629A-46EB-AC90-0886A1D2DBE7}" type="pres">
      <dgm:prSet presAssocID="{B1747659-BE3F-4536-BF16-11F6B2593015}" presName="horzSpace2" presStyleCnt="0"/>
      <dgm:spPr/>
    </dgm:pt>
    <dgm:pt modelId="{4F618D0A-7649-4F33-884F-86619FF08202}" type="pres">
      <dgm:prSet presAssocID="{B1747659-BE3F-4536-BF16-11F6B2593015}" presName="tx2" presStyleLbl="revTx" presStyleIdx="2" presStyleCnt="3"/>
      <dgm:spPr/>
      <dgm:t>
        <a:bodyPr/>
        <a:lstStyle/>
        <a:p>
          <a:endParaRPr lang="zh-CN" altLang="en-US"/>
        </a:p>
      </dgm:t>
    </dgm:pt>
    <dgm:pt modelId="{752DAEC7-4406-42B8-B655-C1D35220A9A6}" type="pres">
      <dgm:prSet presAssocID="{B1747659-BE3F-4536-BF16-11F6B2593015}" presName="vert2" presStyleCnt="0"/>
      <dgm:spPr/>
    </dgm:pt>
    <dgm:pt modelId="{A454111D-8A52-4BE0-AC1E-48DE60CA5A99}" type="pres">
      <dgm:prSet presAssocID="{B1747659-BE3F-4536-BF16-11F6B2593015}" presName="thinLine2b" presStyleLbl="callout" presStyleIdx="1" presStyleCnt="2"/>
      <dgm:spPr/>
    </dgm:pt>
    <dgm:pt modelId="{02CDA6BD-D01F-44DC-93B0-F5AC721D0FCD}" type="pres">
      <dgm:prSet presAssocID="{B1747659-BE3F-4536-BF16-11F6B2593015}" presName="vertSpace2b" presStyleCnt="0"/>
      <dgm:spPr/>
    </dgm:pt>
  </dgm:ptLst>
  <dgm:cxnLst>
    <dgm:cxn modelId="{B91D47B4-2125-457F-997B-D4B0243A9B06}" type="presOf" srcId="{1050E4B8-2B6D-4BE3-9DA0-BA1E147D2DFF}" destId="{FFFF1BDC-1B27-4CD3-885A-4140DEB1B69A}" srcOrd="0" destOrd="0" presId="urn:microsoft.com/office/officeart/2008/layout/LinedList"/>
    <dgm:cxn modelId="{F4125BDF-FFDB-48E1-BC05-09946D535E44}" type="presOf" srcId="{EFA72201-2E96-4BC6-A1BC-B143922DA5E9}" destId="{4F403264-EB07-4FB5-B4F3-372CAEB02C3B}" srcOrd="0" destOrd="0" presId="urn:microsoft.com/office/officeart/2008/layout/LinedList"/>
    <dgm:cxn modelId="{1438D7CF-B170-45D0-96FC-5CFF6A3A64D0}" type="presOf" srcId="{AEAE3385-10F3-4CF3-AA2F-6DD91A13AC2B}" destId="{C1F4F9C8-D926-4038-BA36-8E0475E14B7E}" srcOrd="0" destOrd="0" presId="urn:microsoft.com/office/officeart/2008/layout/LinedList"/>
    <dgm:cxn modelId="{5EDC3421-1073-443F-97F3-C0A33BA93699}" srcId="{AEAE3385-10F3-4CF3-AA2F-6DD91A13AC2B}" destId="{EFA72201-2E96-4BC6-A1BC-B143922DA5E9}" srcOrd="0" destOrd="0" parTransId="{1A4BA50A-55EB-4706-9348-E5915FBEBC52}" sibTransId="{CD7656D7-3C7D-4F2D-9999-622C137ECFFD}"/>
    <dgm:cxn modelId="{9C561006-9611-43D3-B5BF-948AB4FA6B14}" srcId="{EFA72201-2E96-4BC6-A1BC-B143922DA5E9}" destId="{B1747659-BE3F-4536-BF16-11F6B2593015}" srcOrd="1" destOrd="0" parTransId="{A8C13948-A22A-4664-BD88-E17874B145F8}" sibTransId="{DC4814BA-EEBB-4273-8BE8-0C65C8C50C93}"/>
    <dgm:cxn modelId="{FB7DC978-A28A-4A9B-BD35-24A2E2BAFDF9}" srcId="{EFA72201-2E96-4BC6-A1BC-B143922DA5E9}" destId="{1050E4B8-2B6D-4BE3-9DA0-BA1E147D2DFF}" srcOrd="0" destOrd="0" parTransId="{18D9D8BA-3503-4711-A785-B212C875A9B5}" sibTransId="{D2A67134-14C0-426E-8107-DE462ED4D1BC}"/>
    <dgm:cxn modelId="{AE3BA13A-900E-41A4-86DA-C17F5DE30249}" type="presOf" srcId="{B1747659-BE3F-4536-BF16-11F6B2593015}" destId="{4F618D0A-7649-4F33-884F-86619FF08202}" srcOrd="0" destOrd="0" presId="urn:microsoft.com/office/officeart/2008/layout/LinedList"/>
    <dgm:cxn modelId="{2F27CFAD-F415-4D30-97B6-B8A9A95BCC3C}" type="presParOf" srcId="{C1F4F9C8-D926-4038-BA36-8E0475E14B7E}" destId="{D87545EE-4773-4C17-91BD-6AE14046C7E4}" srcOrd="0" destOrd="0" presId="urn:microsoft.com/office/officeart/2008/layout/LinedList"/>
    <dgm:cxn modelId="{33EC4822-C909-40DE-AFD3-AC18BCE01C2E}" type="presParOf" srcId="{C1F4F9C8-D926-4038-BA36-8E0475E14B7E}" destId="{66B96DBA-996F-46B1-8E09-B1AF9A098F0B}" srcOrd="1" destOrd="0" presId="urn:microsoft.com/office/officeart/2008/layout/LinedList"/>
    <dgm:cxn modelId="{F7FF1B11-7275-49E1-905E-668594D2FFC4}" type="presParOf" srcId="{66B96DBA-996F-46B1-8E09-B1AF9A098F0B}" destId="{4F403264-EB07-4FB5-B4F3-372CAEB02C3B}" srcOrd="0" destOrd="0" presId="urn:microsoft.com/office/officeart/2008/layout/LinedList"/>
    <dgm:cxn modelId="{709F68B9-16AB-4653-BB23-20144FF51B02}" type="presParOf" srcId="{66B96DBA-996F-46B1-8E09-B1AF9A098F0B}" destId="{524FF945-DD33-434B-9BD1-7BB4E3E61A2A}" srcOrd="1" destOrd="0" presId="urn:microsoft.com/office/officeart/2008/layout/LinedList"/>
    <dgm:cxn modelId="{33048877-3B6B-4848-B50D-2F65BFC7E9A3}" type="presParOf" srcId="{524FF945-DD33-434B-9BD1-7BB4E3E61A2A}" destId="{DC6F1C72-BAB8-4957-AA9C-B7EE19A7CEDD}" srcOrd="0" destOrd="0" presId="urn:microsoft.com/office/officeart/2008/layout/LinedList"/>
    <dgm:cxn modelId="{ADF20B00-E1A0-4BCF-89E9-A79AD8432156}" type="presParOf" srcId="{524FF945-DD33-434B-9BD1-7BB4E3E61A2A}" destId="{C3F186AA-7925-4708-B4CE-71D339D5651F}" srcOrd="1" destOrd="0" presId="urn:microsoft.com/office/officeart/2008/layout/LinedList"/>
    <dgm:cxn modelId="{84D65934-31DC-4F38-9AFF-9E40E939E169}" type="presParOf" srcId="{C3F186AA-7925-4708-B4CE-71D339D5651F}" destId="{CE60EA40-75EB-4BC9-846D-5754EF1162F5}" srcOrd="0" destOrd="0" presId="urn:microsoft.com/office/officeart/2008/layout/LinedList"/>
    <dgm:cxn modelId="{5367E193-8B9E-4E01-A2AE-3C622AECE9D5}" type="presParOf" srcId="{C3F186AA-7925-4708-B4CE-71D339D5651F}" destId="{FFFF1BDC-1B27-4CD3-885A-4140DEB1B69A}" srcOrd="1" destOrd="0" presId="urn:microsoft.com/office/officeart/2008/layout/LinedList"/>
    <dgm:cxn modelId="{595EC56F-E303-47C6-BE36-F1071E04A3F3}" type="presParOf" srcId="{C3F186AA-7925-4708-B4CE-71D339D5651F}" destId="{23E0AC58-1D56-4031-B7A2-CBFDC9057F23}" srcOrd="2" destOrd="0" presId="urn:microsoft.com/office/officeart/2008/layout/LinedList"/>
    <dgm:cxn modelId="{2358F013-D06C-4E02-AA2F-38B5404D0844}" type="presParOf" srcId="{524FF945-DD33-434B-9BD1-7BB4E3E61A2A}" destId="{F8AF2FBB-AADF-4E3C-871B-CF36E49742A4}" srcOrd="2" destOrd="0" presId="urn:microsoft.com/office/officeart/2008/layout/LinedList"/>
    <dgm:cxn modelId="{9B97F155-39C1-4599-BDD1-2FB2190BDBE4}" type="presParOf" srcId="{524FF945-DD33-434B-9BD1-7BB4E3E61A2A}" destId="{4076FE1B-81AE-4683-885E-6B17464D984B}" srcOrd="3" destOrd="0" presId="urn:microsoft.com/office/officeart/2008/layout/LinedList"/>
    <dgm:cxn modelId="{65A44C6E-48FB-43B6-A642-3487F0F6BA8F}" type="presParOf" srcId="{524FF945-DD33-434B-9BD1-7BB4E3E61A2A}" destId="{CA20292A-F1F9-41E4-9DBA-659E541BCA46}" srcOrd="4" destOrd="0" presId="urn:microsoft.com/office/officeart/2008/layout/LinedList"/>
    <dgm:cxn modelId="{1A0FC327-872E-407D-9098-FAC4ED1234A5}" type="presParOf" srcId="{CA20292A-F1F9-41E4-9DBA-659E541BCA46}" destId="{F34365FA-629A-46EB-AC90-0886A1D2DBE7}" srcOrd="0" destOrd="0" presId="urn:microsoft.com/office/officeart/2008/layout/LinedList"/>
    <dgm:cxn modelId="{EBF08578-DCBE-4EC4-95BB-0E7C94652D01}" type="presParOf" srcId="{CA20292A-F1F9-41E4-9DBA-659E541BCA46}" destId="{4F618D0A-7649-4F33-884F-86619FF08202}" srcOrd="1" destOrd="0" presId="urn:microsoft.com/office/officeart/2008/layout/LinedList"/>
    <dgm:cxn modelId="{B9A58BF7-917F-4CFD-8A9B-25A124839508}" type="presParOf" srcId="{CA20292A-F1F9-41E4-9DBA-659E541BCA46}" destId="{752DAEC7-4406-42B8-B655-C1D35220A9A6}" srcOrd="2" destOrd="0" presId="urn:microsoft.com/office/officeart/2008/layout/LinedList"/>
    <dgm:cxn modelId="{D14CC05D-D861-443D-A15F-71C48878DAFF}" type="presParOf" srcId="{524FF945-DD33-434B-9BD1-7BB4E3E61A2A}" destId="{A454111D-8A52-4BE0-AC1E-48DE60CA5A99}" srcOrd="5" destOrd="0" presId="urn:microsoft.com/office/officeart/2008/layout/LinedList"/>
    <dgm:cxn modelId="{4CFE0AAF-9CC2-436D-8F50-D93428E36D6F}" type="presParOf" srcId="{524FF945-DD33-434B-9BD1-7BB4E3E61A2A}" destId="{02CDA6BD-D01F-44DC-93B0-F5AC721D0FCD}" srcOrd="6" destOrd="0" presId="urn:microsoft.com/office/officeart/2008/layout/Lin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235B405-5E6C-4736-A802-BA4AB3D7C8BF}" type="doc">
      <dgm:prSet loTypeId="urn:microsoft.com/office/officeart/2005/8/layout/target3" loCatId="relationship" qsTypeId="urn:microsoft.com/office/officeart/2005/8/quickstyle/3d2" qsCatId="3D" csTypeId="urn:microsoft.com/office/officeart/2005/8/colors/colorful3" csCatId="colorful" phldr="1"/>
      <dgm:spPr/>
      <dgm:t>
        <a:bodyPr/>
        <a:lstStyle/>
        <a:p>
          <a:endParaRPr lang="zh-CN" altLang="en-US"/>
        </a:p>
      </dgm:t>
    </dgm:pt>
    <dgm:pt modelId="{44D3649A-F6EC-41EE-A28C-667CE61F7928}">
      <dgm:prSet/>
      <dgm:spPr/>
      <dgm:t>
        <a:bodyPr/>
        <a:lstStyle/>
        <a:p>
          <a:pPr rtl="0"/>
          <a:r>
            <a:rPr lang="en-US" dirty="0" smtClean="0">
              <a:effectLst>
                <a:outerShdw blurRad="38100" dist="38100" dir="2700000" algn="tl">
                  <a:srgbClr val="000000">
                    <a:alpha val="43137"/>
                  </a:srgbClr>
                </a:outerShdw>
              </a:effectLst>
            </a:rPr>
            <a:t>When calculating the </a:t>
          </a:r>
          <a:r>
            <a:rPr lang="en-US" u="sng" dirty="0" smtClean="0">
              <a:effectLst>
                <a:outerShdw blurRad="38100" dist="38100" dir="2700000" algn="tl">
                  <a:srgbClr val="000000">
                    <a:alpha val="43137"/>
                  </a:srgbClr>
                </a:outerShdw>
              </a:effectLst>
              <a:hlinkClick xmlns:r="http://schemas.openxmlformats.org/officeDocument/2006/relationships" r:id="rId1"/>
            </a:rPr>
            <a:t>average or mean of an angle</a:t>
          </a:r>
          <a:r>
            <a:rPr lang="en-US" dirty="0" smtClean="0">
              <a:effectLst>
                <a:outerShdw blurRad="38100" dist="38100" dir="2700000" algn="tl">
                  <a:srgbClr val="000000">
                    <a:alpha val="43137"/>
                  </a:srgbClr>
                </a:outerShdw>
              </a:effectLst>
            </a:rPr>
            <a:t> one has to take into account how angles wrap around so that any angle in degrees plus any integer multiple of 360 degrees is a measure of the same angle.</a:t>
          </a:r>
          <a:endParaRPr lang="zh-CN" dirty="0">
            <a:effectLst>
              <a:outerShdw blurRad="38100" dist="38100" dir="2700000" algn="tl">
                <a:srgbClr val="000000">
                  <a:alpha val="43137"/>
                </a:srgbClr>
              </a:outerShdw>
            </a:effectLst>
          </a:endParaRPr>
        </a:p>
      </dgm:t>
    </dgm:pt>
    <dgm:pt modelId="{D6AE4099-0389-404F-90FB-BE581A0D8909}" type="parTrans" cxnId="{0BD78D5D-CD00-4258-9379-639DD5617F29}">
      <dgm:prSet/>
      <dgm:spPr/>
      <dgm:t>
        <a:bodyPr/>
        <a:lstStyle/>
        <a:p>
          <a:endParaRPr lang="zh-CN" altLang="en-US"/>
        </a:p>
      </dgm:t>
    </dgm:pt>
    <dgm:pt modelId="{31496C21-57CD-4DA7-AC34-50E6EEFDE25B}" type="sibTrans" cxnId="{0BD78D5D-CD00-4258-9379-639DD5617F29}">
      <dgm:prSet/>
      <dgm:spPr/>
      <dgm:t>
        <a:bodyPr/>
        <a:lstStyle/>
        <a:p>
          <a:endParaRPr lang="zh-CN" altLang="en-US"/>
        </a:p>
      </dgm:t>
    </dgm:pt>
    <dgm:pt modelId="{7F11A7D5-55C1-4C63-AC64-6CD985D4240C}">
      <dgm:prSet/>
      <dgm:spPr/>
      <dgm:t>
        <a:bodyPr/>
        <a:lstStyle/>
        <a:p>
          <a:pPr rtl="0"/>
          <a:r>
            <a:rPr lang="en-US" dirty="0" smtClean="0">
              <a:effectLst>
                <a:outerShdw blurRad="38100" dist="38100" dir="2700000" algn="tl">
                  <a:srgbClr val="000000">
                    <a:alpha val="43137"/>
                  </a:srgbClr>
                </a:outerShdw>
              </a:effectLst>
            </a:rPr>
            <a:t>If one wanted an average direction of the wind over two readings where the first reading was of 350 degrees and the second was of 10 degrees then the average of the numbers is 180 degrees, </a:t>
          </a:r>
          <a:endParaRPr lang="zh-CN" dirty="0">
            <a:effectLst>
              <a:outerShdw blurRad="38100" dist="38100" dir="2700000" algn="tl">
                <a:srgbClr val="000000">
                  <a:alpha val="43137"/>
                </a:srgbClr>
              </a:outerShdw>
            </a:effectLst>
          </a:endParaRPr>
        </a:p>
      </dgm:t>
    </dgm:pt>
    <dgm:pt modelId="{386E8AAC-A412-467D-B8D3-A1C4817B3516}" type="parTrans" cxnId="{35EAD938-84CD-4DE4-AE5C-C7E83B2023FB}">
      <dgm:prSet/>
      <dgm:spPr/>
      <dgm:t>
        <a:bodyPr/>
        <a:lstStyle/>
        <a:p>
          <a:endParaRPr lang="zh-CN" altLang="en-US"/>
        </a:p>
      </dgm:t>
    </dgm:pt>
    <dgm:pt modelId="{9556DF5D-A797-463C-B4B1-31E5E36832B1}" type="sibTrans" cxnId="{35EAD938-84CD-4DE4-AE5C-C7E83B2023FB}">
      <dgm:prSet/>
      <dgm:spPr/>
      <dgm:t>
        <a:bodyPr/>
        <a:lstStyle/>
        <a:p>
          <a:endParaRPr lang="zh-CN" altLang="en-US"/>
        </a:p>
      </dgm:t>
    </dgm:pt>
    <dgm:pt modelId="{A518FB2C-5791-45E9-8902-50189BE08BDC}">
      <dgm:prSet/>
      <dgm:spPr/>
      <dgm:t>
        <a:bodyPr/>
        <a:lstStyle/>
        <a:p>
          <a:pPr rtl="0"/>
          <a:r>
            <a:rPr lang="en-US" dirty="0" smtClean="0">
              <a:effectLst>
                <a:outerShdw blurRad="38100" dist="38100" dir="2700000" algn="tl">
                  <a:srgbClr val="000000">
                    <a:alpha val="43137"/>
                  </a:srgbClr>
                </a:outerShdw>
              </a:effectLst>
            </a:rPr>
            <a:t>whereas if you can note that 350 degrees is equivalent to -10 degrees and so you have two readings at 10 degrees either side of zero degrees leading to a more fitting mean angle of zero degrees.</a:t>
          </a:r>
          <a:endParaRPr lang="zh-CN" dirty="0">
            <a:effectLst>
              <a:outerShdw blurRad="38100" dist="38100" dir="2700000" algn="tl">
                <a:srgbClr val="000000">
                  <a:alpha val="43137"/>
                </a:srgbClr>
              </a:outerShdw>
            </a:effectLst>
          </a:endParaRPr>
        </a:p>
      </dgm:t>
    </dgm:pt>
    <dgm:pt modelId="{B0FC71AD-0D3B-4CB3-9084-0F873A816042}" type="parTrans" cxnId="{D86B02F3-F3E4-4930-B8FA-B11E78EF003C}">
      <dgm:prSet/>
      <dgm:spPr/>
      <dgm:t>
        <a:bodyPr/>
        <a:lstStyle/>
        <a:p>
          <a:endParaRPr lang="zh-CN" altLang="en-US"/>
        </a:p>
      </dgm:t>
    </dgm:pt>
    <dgm:pt modelId="{4809496A-CEB3-452F-8C9E-A1978CAA91CC}" type="sibTrans" cxnId="{D86B02F3-F3E4-4930-B8FA-B11E78EF003C}">
      <dgm:prSet/>
      <dgm:spPr/>
      <dgm:t>
        <a:bodyPr/>
        <a:lstStyle/>
        <a:p>
          <a:endParaRPr lang="zh-CN" altLang="en-US"/>
        </a:p>
      </dgm:t>
    </dgm:pt>
    <dgm:pt modelId="{A1F67A44-DA71-41C5-B790-D36B102ED09D}" type="pres">
      <dgm:prSet presAssocID="{3235B405-5E6C-4736-A802-BA4AB3D7C8BF}" presName="Name0" presStyleCnt="0">
        <dgm:presLayoutVars>
          <dgm:chMax val="7"/>
          <dgm:dir/>
          <dgm:animLvl val="lvl"/>
          <dgm:resizeHandles val="exact"/>
        </dgm:presLayoutVars>
      </dgm:prSet>
      <dgm:spPr/>
      <dgm:t>
        <a:bodyPr/>
        <a:lstStyle/>
        <a:p>
          <a:endParaRPr lang="zh-CN" altLang="en-US"/>
        </a:p>
      </dgm:t>
    </dgm:pt>
    <dgm:pt modelId="{41134BD2-929D-47CC-A222-8C2AE8FDA131}" type="pres">
      <dgm:prSet presAssocID="{44D3649A-F6EC-41EE-A28C-667CE61F7928}" presName="circle1" presStyleLbl="node1" presStyleIdx="0" presStyleCnt="3"/>
      <dgm:spPr/>
    </dgm:pt>
    <dgm:pt modelId="{A1E99DFB-2BBE-43A2-A8E1-E13017CC248B}" type="pres">
      <dgm:prSet presAssocID="{44D3649A-F6EC-41EE-A28C-667CE61F7928}" presName="space" presStyleCnt="0"/>
      <dgm:spPr/>
    </dgm:pt>
    <dgm:pt modelId="{C4937A55-B842-4B9F-BA9C-8F48D63F00F8}" type="pres">
      <dgm:prSet presAssocID="{44D3649A-F6EC-41EE-A28C-667CE61F7928}" presName="rect1" presStyleLbl="alignAcc1" presStyleIdx="0" presStyleCnt="3"/>
      <dgm:spPr/>
      <dgm:t>
        <a:bodyPr/>
        <a:lstStyle/>
        <a:p>
          <a:endParaRPr lang="zh-CN" altLang="en-US"/>
        </a:p>
      </dgm:t>
    </dgm:pt>
    <dgm:pt modelId="{1822080E-136F-475C-AE08-936401DD83AD}" type="pres">
      <dgm:prSet presAssocID="{7F11A7D5-55C1-4C63-AC64-6CD985D4240C}" presName="vertSpace2" presStyleLbl="node1" presStyleIdx="0" presStyleCnt="3"/>
      <dgm:spPr/>
    </dgm:pt>
    <dgm:pt modelId="{86AC501D-7852-425D-B161-15875A48531A}" type="pres">
      <dgm:prSet presAssocID="{7F11A7D5-55C1-4C63-AC64-6CD985D4240C}" presName="circle2" presStyleLbl="node1" presStyleIdx="1" presStyleCnt="3"/>
      <dgm:spPr/>
    </dgm:pt>
    <dgm:pt modelId="{69768DAD-0AFC-4B75-8E34-D45D7A10B64A}" type="pres">
      <dgm:prSet presAssocID="{7F11A7D5-55C1-4C63-AC64-6CD985D4240C}" presName="rect2" presStyleLbl="alignAcc1" presStyleIdx="1" presStyleCnt="3"/>
      <dgm:spPr/>
      <dgm:t>
        <a:bodyPr/>
        <a:lstStyle/>
        <a:p>
          <a:endParaRPr lang="zh-CN" altLang="en-US"/>
        </a:p>
      </dgm:t>
    </dgm:pt>
    <dgm:pt modelId="{64FD0683-FA29-4E22-AFE9-62F50B43DFE6}" type="pres">
      <dgm:prSet presAssocID="{A518FB2C-5791-45E9-8902-50189BE08BDC}" presName="vertSpace3" presStyleLbl="node1" presStyleIdx="1" presStyleCnt="3"/>
      <dgm:spPr/>
    </dgm:pt>
    <dgm:pt modelId="{68040D52-B030-4959-8365-2A777FB18C2E}" type="pres">
      <dgm:prSet presAssocID="{A518FB2C-5791-45E9-8902-50189BE08BDC}" presName="circle3" presStyleLbl="node1" presStyleIdx="2" presStyleCnt="3"/>
      <dgm:spPr/>
    </dgm:pt>
    <dgm:pt modelId="{240027F5-233A-44CA-8496-71869DEFA724}" type="pres">
      <dgm:prSet presAssocID="{A518FB2C-5791-45E9-8902-50189BE08BDC}" presName="rect3" presStyleLbl="alignAcc1" presStyleIdx="2" presStyleCnt="3"/>
      <dgm:spPr/>
      <dgm:t>
        <a:bodyPr/>
        <a:lstStyle/>
        <a:p>
          <a:endParaRPr lang="zh-CN" altLang="en-US"/>
        </a:p>
      </dgm:t>
    </dgm:pt>
    <dgm:pt modelId="{D2B3891F-353B-4520-8458-45EE14309B24}" type="pres">
      <dgm:prSet presAssocID="{44D3649A-F6EC-41EE-A28C-667CE61F7928}" presName="rect1ParTxNoCh" presStyleLbl="alignAcc1" presStyleIdx="2" presStyleCnt="3">
        <dgm:presLayoutVars>
          <dgm:chMax val="1"/>
          <dgm:bulletEnabled val="1"/>
        </dgm:presLayoutVars>
      </dgm:prSet>
      <dgm:spPr/>
      <dgm:t>
        <a:bodyPr/>
        <a:lstStyle/>
        <a:p>
          <a:endParaRPr lang="zh-CN" altLang="en-US"/>
        </a:p>
      </dgm:t>
    </dgm:pt>
    <dgm:pt modelId="{42164163-05D5-424E-8D97-A01CD01016EC}" type="pres">
      <dgm:prSet presAssocID="{7F11A7D5-55C1-4C63-AC64-6CD985D4240C}" presName="rect2ParTxNoCh" presStyleLbl="alignAcc1" presStyleIdx="2" presStyleCnt="3">
        <dgm:presLayoutVars>
          <dgm:chMax val="1"/>
          <dgm:bulletEnabled val="1"/>
        </dgm:presLayoutVars>
      </dgm:prSet>
      <dgm:spPr/>
      <dgm:t>
        <a:bodyPr/>
        <a:lstStyle/>
        <a:p>
          <a:endParaRPr lang="zh-CN" altLang="en-US"/>
        </a:p>
      </dgm:t>
    </dgm:pt>
    <dgm:pt modelId="{855EF2ED-3B2C-418F-9F29-8E8BF91A67BC}" type="pres">
      <dgm:prSet presAssocID="{A518FB2C-5791-45E9-8902-50189BE08BDC}" presName="rect3ParTxNoCh" presStyleLbl="alignAcc1" presStyleIdx="2" presStyleCnt="3">
        <dgm:presLayoutVars>
          <dgm:chMax val="1"/>
          <dgm:bulletEnabled val="1"/>
        </dgm:presLayoutVars>
      </dgm:prSet>
      <dgm:spPr/>
      <dgm:t>
        <a:bodyPr/>
        <a:lstStyle/>
        <a:p>
          <a:endParaRPr lang="zh-CN" altLang="en-US"/>
        </a:p>
      </dgm:t>
    </dgm:pt>
  </dgm:ptLst>
  <dgm:cxnLst>
    <dgm:cxn modelId="{35EAD938-84CD-4DE4-AE5C-C7E83B2023FB}" srcId="{3235B405-5E6C-4736-A802-BA4AB3D7C8BF}" destId="{7F11A7D5-55C1-4C63-AC64-6CD985D4240C}" srcOrd="1" destOrd="0" parTransId="{386E8AAC-A412-467D-B8D3-A1C4817B3516}" sibTransId="{9556DF5D-A797-463C-B4B1-31E5E36832B1}"/>
    <dgm:cxn modelId="{EE778369-8EC9-442B-A35B-48BFC76D852C}" type="presOf" srcId="{7F11A7D5-55C1-4C63-AC64-6CD985D4240C}" destId="{69768DAD-0AFC-4B75-8E34-D45D7A10B64A}" srcOrd="0" destOrd="0" presId="urn:microsoft.com/office/officeart/2005/8/layout/target3"/>
    <dgm:cxn modelId="{97EAD616-6583-4867-AC50-E7BB8312DBA4}" type="presOf" srcId="{44D3649A-F6EC-41EE-A28C-667CE61F7928}" destId="{C4937A55-B842-4B9F-BA9C-8F48D63F00F8}" srcOrd="0" destOrd="0" presId="urn:microsoft.com/office/officeart/2005/8/layout/target3"/>
    <dgm:cxn modelId="{D86B02F3-F3E4-4930-B8FA-B11E78EF003C}" srcId="{3235B405-5E6C-4736-A802-BA4AB3D7C8BF}" destId="{A518FB2C-5791-45E9-8902-50189BE08BDC}" srcOrd="2" destOrd="0" parTransId="{B0FC71AD-0D3B-4CB3-9084-0F873A816042}" sibTransId="{4809496A-CEB3-452F-8C9E-A1978CAA91CC}"/>
    <dgm:cxn modelId="{1E044145-BCD4-4A81-94EC-339C43FB8092}" type="presOf" srcId="{A518FB2C-5791-45E9-8902-50189BE08BDC}" destId="{240027F5-233A-44CA-8496-71869DEFA724}" srcOrd="0" destOrd="0" presId="urn:microsoft.com/office/officeart/2005/8/layout/target3"/>
    <dgm:cxn modelId="{4593C4F6-BE5A-42CD-A04A-2E1CB0B63932}" type="presOf" srcId="{7F11A7D5-55C1-4C63-AC64-6CD985D4240C}" destId="{42164163-05D5-424E-8D97-A01CD01016EC}" srcOrd="1" destOrd="0" presId="urn:microsoft.com/office/officeart/2005/8/layout/target3"/>
    <dgm:cxn modelId="{E9646FF6-9394-473C-84E5-E4C255C16A6D}" type="presOf" srcId="{3235B405-5E6C-4736-A802-BA4AB3D7C8BF}" destId="{A1F67A44-DA71-41C5-B790-D36B102ED09D}" srcOrd="0" destOrd="0" presId="urn:microsoft.com/office/officeart/2005/8/layout/target3"/>
    <dgm:cxn modelId="{0BD78D5D-CD00-4258-9379-639DD5617F29}" srcId="{3235B405-5E6C-4736-A802-BA4AB3D7C8BF}" destId="{44D3649A-F6EC-41EE-A28C-667CE61F7928}" srcOrd="0" destOrd="0" parTransId="{D6AE4099-0389-404F-90FB-BE581A0D8909}" sibTransId="{31496C21-57CD-4DA7-AC34-50E6EEFDE25B}"/>
    <dgm:cxn modelId="{BDE6C371-C7CC-4690-8F58-C622315FCCD9}" type="presOf" srcId="{A518FB2C-5791-45E9-8902-50189BE08BDC}" destId="{855EF2ED-3B2C-418F-9F29-8E8BF91A67BC}" srcOrd="1" destOrd="0" presId="urn:microsoft.com/office/officeart/2005/8/layout/target3"/>
    <dgm:cxn modelId="{DC7BC168-5D20-4ABA-9F53-826DB7FBCDA6}" type="presOf" srcId="{44D3649A-F6EC-41EE-A28C-667CE61F7928}" destId="{D2B3891F-353B-4520-8458-45EE14309B24}" srcOrd="1" destOrd="0" presId="urn:microsoft.com/office/officeart/2005/8/layout/target3"/>
    <dgm:cxn modelId="{4F3D1308-2BC2-40DB-9AA8-213D51E7F650}" type="presParOf" srcId="{A1F67A44-DA71-41C5-B790-D36B102ED09D}" destId="{41134BD2-929D-47CC-A222-8C2AE8FDA131}" srcOrd="0" destOrd="0" presId="urn:microsoft.com/office/officeart/2005/8/layout/target3"/>
    <dgm:cxn modelId="{B7775987-3626-4883-B39F-5157B1D31C8A}" type="presParOf" srcId="{A1F67A44-DA71-41C5-B790-D36B102ED09D}" destId="{A1E99DFB-2BBE-43A2-A8E1-E13017CC248B}" srcOrd="1" destOrd="0" presId="urn:microsoft.com/office/officeart/2005/8/layout/target3"/>
    <dgm:cxn modelId="{65F9BF40-704D-4ACE-B4AA-4E217F7F5B18}" type="presParOf" srcId="{A1F67A44-DA71-41C5-B790-D36B102ED09D}" destId="{C4937A55-B842-4B9F-BA9C-8F48D63F00F8}" srcOrd="2" destOrd="0" presId="urn:microsoft.com/office/officeart/2005/8/layout/target3"/>
    <dgm:cxn modelId="{2BC51165-182D-4674-94F9-C9460482ADD3}" type="presParOf" srcId="{A1F67A44-DA71-41C5-B790-D36B102ED09D}" destId="{1822080E-136F-475C-AE08-936401DD83AD}" srcOrd="3" destOrd="0" presId="urn:microsoft.com/office/officeart/2005/8/layout/target3"/>
    <dgm:cxn modelId="{5AC034D6-1917-4B59-945C-A3CB52A46839}" type="presParOf" srcId="{A1F67A44-DA71-41C5-B790-D36B102ED09D}" destId="{86AC501D-7852-425D-B161-15875A48531A}" srcOrd="4" destOrd="0" presId="urn:microsoft.com/office/officeart/2005/8/layout/target3"/>
    <dgm:cxn modelId="{C18BD285-098D-4AC1-A947-31B57CD59A76}" type="presParOf" srcId="{A1F67A44-DA71-41C5-B790-D36B102ED09D}" destId="{69768DAD-0AFC-4B75-8E34-D45D7A10B64A}" srcOrd="5" destOrd="0" presId="urn:microsoft.com/office/officeart/2005/8/layout/target3"/>
    <dgm:cxn modelId="{8AA37AD1-153A-4721-A90A-3060B06912E2}" type="presParOf" srcId="{A1F67A44-DA71-41C5-B790-D36B102ED09D}" destId="{64FD0683-FA29-4E22-AFE9-62F50B43DFE6}" srcOrd="6" destOrd="0" presId="urn:microsoft.com/office/officeart/2005/8/layout/target3"/>
    <dgm:cxn modelId="{750C1CB2-2E3B-421A-925D-6DAC04F0F382}" type="presParOf" srcId="{A1F67A44-DA71-41C5-B790-D36B102ED09D}" destId="{68040D52-B030-4959-8365-2A777FB18C2E}" srcOrd="7" destOrd="0" presId="urn:microsoft.com/office/officeart/2005/8/layout/target3"/>
    <dgm:cxn modelId="{5E9E9AD1-D2F3-46AE-BCA8-F8F25B66333D}" type="presParOf" srcId="{A1F67A44-DA71-41C5-B790-D36B102ED09D}" destId="{240027F5-233A-44CA-8496-71869DEFA724}" srcOrd="8" destOrd="0" presId="urn:microsoft.com/office/officeart/2005/8/layout/target3"/>
    <dgm:cxn modelId="{000570DA-CD23-4693-818E-22E728815194}" type="presParOf" srcId="{A1F67A44-DA71-41C5-B790-D36B102ED09D}" destId="{D2B3891F-353B-4520-8458-45EE14309B24}" srcOrd="9" destOrd="0" presId="urn:microsoft.com/office/officeart/2005/8/layout/target3"/>
    <dgm:cxn modelId="{9F9C899B-4DC5-4F72-A709-64FEAFAE678A}" type="presParOf" srcId="{A1F67A44-DA71-41C5-B790-D36B102ED09D}" destId="{42164163-05D5-424E-8D97-A01CD01016EC}" srcOrd="10" destOrd="0" presId="urn:microsoft.com/office/officeart/2005/8/layout/target3"/>
    <dgm:cxn modelId="{05A810CF-14D4-4DA8-BAC4-11AD4C63C7F4}" type="presParOf" srcId="{A1F67A44-DA71-41C5-B790-D36B102ED09D}" destId="{855EF2ED-3B2C-418F-9F29-8E8BF91A67BC}" srcOrd="11" destOrd="0" presId="urn:microsoft.com/office/officeart/2005/8/layout/targe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37E7567E-7FCC-42C1-A85C-9D6AE2DE8360}" type="doc">
      <dgm:prSet loTypeId="urn:microsoft.com/office/officeart/2005/8/layout/StepDownProcess" loCatId="process" qsTypeId="urn:microsoft.com/office/officeart/2005/8/quickstyle/3d1" qsCatId="3D" csTypeId="urn:microsoft.com/office/officeart/2005/8/colors/colorful2" csCatId="colorful" phldr="1"/>
      <dgm:spPr/>
      <dgm:t>
        <a:bodyPr/>
        <a:lstStyle/>
        <a:p>
          <a:endParaRPr lang="zh-CN" altLang="en-US"/>
        </a:p>
      </dgm:t>
    </dgm:pt>
    <dgm:pt modelId="{33712C57-7BED-4627-A65A-C42CF1A9F8EF}">
      <dgm:prSet custT="1"/>
      <dgm:spPr/>
      <dgm:t>
        <a:bodyPr/>
        <a:lstStyle/>
        <a:p>
          <a:pPr rtl="0"/>
          <a:r>
            <a:rPr lang="en-US" sz="2000" b="1" dirty="0" smtClean="0">
              <a:effectLst>
                <a:outerShdw blurRad="38100" dist="38100" dir="2700000" algn="tl">
                  <a:srgbClr val="000000">
                    <a:alpha val="43137"/>
                  </a:srgbClr>
                </a:outerShdw>
              </a:effectLst>
            </a:rPr>
            <a:t>Assume all angles are on the unit circle and convert them to complex numbers expressed in real and imaginary form.</a:t>
          </a:r>
          <a:endParaRPr lang="zh-CN" sz="2000" b="1" dirty="0">
            <a:effectLst>
              <a:outerShdw blurRad="38100" dist="38100" dir="2700000" algn="tl">
                <a:srgbClr val="000000">
                  <a:alpha val="43137"/>
                </a:srgbClr>
              </a:outerShdw>
            </a:effectLst>
          </a:endParaRPr>
        </a:p>
      </dgm:t>
    </dgm:pt>
    <dgm:pt modelId="{B32F67C3-5630-46B8-8D94-5F73551B311E}" type="parTrans" cxnId="{88BC95E1-B5A6-4463-9D5C-68E7F7C54DD6}">
      <dgm:prSet/>
      <dgm:spPr/>
      <dgm:t>
        <a:bodyPr/>
        <a:lstStyle/>
        <a:p>
          <a:endParaRPr lang="zh-CN" altLang="en-US"/>
        </a:p>
      </dgm:t>
    </dgm:pt>
    <dgm:pt modelId="{A0B4918E-B88E-42F3-90CF-99F1779BBAC9}" type="sibTrans" cxnId="{88BC95E1-B5A6-4463-9D5C-68E7F7C54DD6}">
      <dgm:prSet/>
      <dgm:spPr/>
      <dgm:t>
        <a:bodyPr/>
        <a:lstStyle/>
        <a:p>
          <a:endParaRPr lang="zh-CN" altLang="en-US"/>
        </a:p>
      </dgm:t>
    </dgm:pt>
    <dgm:pt modelId="{BC151DC5-C0C7-4730-968D-95980DA4D6BF}">
      <dgm:prSet custT="1"/>
      <dgm:spPr/>
      <dgm:t>
        <a:bodyPr/>
        <a:lstStyle/>
        <a:p>
          <a:pPr rtl="0"/>
          <a:r>
            <a:rPr lang="en-US" sz="2000" b="1" dirty="0" smtClean="0">
              <a:effectLst>
                <a:outerShdw blurRad="38100" dist="38100" dir="2700000" algn="tl">
                  <a:srgbClr val="000000">
                    <a:alpha val="43137"/>
                  </a:srgbClr>
                </a:outerShdw>
              </a:effectLst>
            </a:rPr>
            <a:t>Compute the mean of the complex numbers.</a:t>
          </a:r>
          <a:endParaRPr lang="zh-CN" sz="2000" b="1" dirty="0">
            <a:effectLst>
              <a:outerShdw blurRad="38100" dist="38100" dir="2700000" algn="tl">
                <a:srgbClr val="000000">
                  <a:alpha val="43137"/>
                </a:srgbClr>
              </a:outerShdw>
            </a:effectLst>
          </a:endParaRPr>
        </a:p>
      </dgm:t>
    </dgm:pt>
    <dgm:pt modelId="{F4CAD72F-E1CD-4B4A-BAC5-D5D2B6AFCEB6}" type="parTrans" cxnId="{D2EAAFA6-E0E5-41D9-97A9-B3B2353E3D64}">
      <dgm:prSet/>
      <dgm:spPr/>
      <dgm:t>
        <a:bodyPr/>
        <a:lstStyle/>
        <a:p>
          <a:endParaRPr lang="zh-CN" altLang="en-US"/>
        </a:p>
      </dgm:t>
    </dgm:pt>
    <dgm:pt modelId="{D2FEC42B-271B-42C7-8BD1-2C01CCCD7C7E}" type="sibTrans" cxnId="{D2EAAFA6-E0E5-41D9-97A9-B3B2353E3D64}">
      <dgm:prSet/>
      <dgm:spPr/>
      <dgm:t>
        <a:bodyPr/>
        <a:lstStyle/>
        <a:p>
          <a:endParaRPr lang="zh-CN" altLang="en-US"/>
        </a:p>
      </dgm:t>
    </dgm:pt>
    <dgm:pt modelId="{025B6B19-A5C1-4868-9326-C83D8844BF89}">
      <dgm:prSet custT="1"/>
      <dgm:spPr/>
      <dgm:t>
        <a:bodyPr/>
        <a:lstStyle/>
        <a:p>
          <a:pPr rtl="0"/>
          <a:r>
            <a:rPr lang="en-US" sz="2000" b="1" dirty="0" smtClean="0">
              <a:effectLst>
                <a:outerShdw blurRad="38100" dist="38100" dir="2700000" algn="tl">
                  <a:srgbClr val="000000">
                    <a:alpha val="43137"/>
                  </a:srgbClr>
                </a:outerShdw>
              </a:effectLst>
            </a:rPr>
            <a:t>Convert the complex mean to polar coordinates whereupon the phase of the complex mean is the required angular mean.</a:t>
          </a:r>
          <a:endParaRPr lang="zh-CN" sz="2000" b="1" dirty="0">
            <a:effectLst>
              <a:outerShdw blurRad="38100" dist="38100" dir="2700000" algn="tl">
                <a:srgbClr val="000000">
                  <a:alpha val="43137"/>
                </a:srgbClr>
              </a:outerShdw>
            </a:effectLst>
          </a:endParaRPr>
        </a:p>
      </dgm:t>
    </dgm:pt>
    <dgm:pt modelId="{50F0E90A-57D9-4E0B-A85A-5D147264388C}" type="parTrans" cxnId="{47BB3614-7911-4427-9D1F-BD374F9876C4}">
      <dgm:prSet/>
      <dgm:spPr/>
      <dgm:t>
        <a:bodyPr/>
        <a:lstStyle/>
        <a:p>
          <a:endParaRPr lang="zh-CN" altLang="en-US"/>
        </a:p>
      </dgm:t>
    </dgm:pt>
    <dgm:pt modelId="{E4D8F2E6-8A42-4526-B8BF-ECD765C1B5C9}" type="sibTrans" cxnId="{47BB3614-7911-4427-9D1F-BD374F9876C4}">
      <dgm:prSet/>
      <dgm:spPr/>
      <dgm:t>
        <a:bodyPr/>
        <a:lstStyle/>
        <a:p>
          <a:endParaRPr lang="zh-CN" altLang="en-US"/>
        </a:p>
      </dgm:t>
    </dgm:pt>
    <dgm:pt modelId="{EF44BBA1-5C53-4C15-8B03-DE6CBA5BB285}" type="pres">
      <dgm:prSet presAssocID="{37E7567E-7FCC-42C1-A85C-9D6AE2DE8360}" presName="rootnode" presStyleCnt="0">
        <dgm:presLayoutVars>
          <dgm:chMax/>
          <dgm:chPref/>
          <dgm:dir/>
          <dgm:animLvl val="lvl"/>
        </dgm:presLayoutVars>
      </dgm:prSet>
      <dgm:spPr/>
      <dgm:t>
        <a:bodyPr/>
        <a:lstStyle/>
        <a:p>
          <a:endParaRPr lang="zh-CN" altLang="en-US"/>
        </a:p>
      </dgm:t>
    </dgm:pt>
    <dgm:pt modelId="{008522DE-42B6-4923-9E71-2A2D53BB343E}" type="pres">
      <dgm:prSet presAssocID="{33712C57-7BED-4627-A65A-C42CF1A9F8EF}" presName="composite" presStyleCnt="0"/>
      <dgm:spPr/>
    </dgm:pt>
    <dgm:pt modelId="{5CFAF5ED-EC31-4443-9ECC-D4EB2B3FBA3F}" type="pres">
      <dgm:prSet presAssocID="{33712C57-7BED-4627-A65A-C42CF1A9F8EF}" presName="bentUpArrow1" presStyleLbl="alignImgPlace1" presStyleIdx="0" presStyleCnt="2"/>
      <dgm:spPr/>
    </dgm:pt>
    <dgm:pt modelId="{5EB8E497-6330-4705-B27B-66FF2DC307A8}" type="pres">
      <dgm:prSet presAssocID="{33712C57-7BED-4627-A65A-C42CF1A9F8EF}" presName="ParentText" presStyleLbl="node1" presStyleIdx="0" presStyleCnt="3" custScaleX="183353">
        <dgm:presLayoutVars>
          <dgm:chMax val="1"/>
          <dgm:chPref val="1"/>
          <dgm:bulletEnabled val="1"/>
        </dgm:presLayoutVars>
      </dgm:prSet>
      <dgm:spPr/>
      <dgm:t>
        <a:bodyPr/>
        <a:lstStyle/>
        <a:p>
          <a:endParaRPr lang="zh-CN" altLang="en-US"/>
        </a:p>
      </dgm:t>
    </dgm:pt>
    <dgm:pt modelId="{94774FC9-E60A-435F-967B-6AEDA93B5801}" type="pres">
      <dgm:prSet presAssocID="{33712C57-7BED-4627-A65A-C42CF1A9F8EF}" presName="ChildText" presStyleLbl="revTx" presStyleIdx="0" presStyleCnt="2">
        <dgm:presLayoutVars>
          <dgm:chMax val="0"/>
          <dgm:chPref val="0"/>
          <dgm:bulletEnabled val="1"/>
        </dgm:presLayoutVars>
      </dgm:prSet>
      <dgm:spPr/>
    </dgm:pt>
    <dgm:pt modelId="{E567E170-3A54-4505-8834-0DB59179A068}" type="pres">
      <dgm:prSet presAssocID="{A0B4918E-B88E-42F3-90CF-99F1779BBAC9}" presName="sibTrans" presStyleCnt="0"/>
      <dgm:spPr/>
    </dgm:pt>
    <dgm:pt modelId="{0D825C62-1FE2-4BF2-9FE6-5C57EFFB0DA5}" type="pres">
      <dgm:prSet presAssocID="{BC151DC5-C0C7-4730-968D-95980DA4D6BF}" presName="composite" presStyleCnt="0"/>
      <dgm:spPr/>
    </dgm:pt>
    <dgm:pt modelId="{97EA48B8-8AE8-41FA-9A9B-5BCBA9FF84F8}" type="pres">
      <dgm:prSet presAssocID="{BC151DC5-C0C7-4730-968D-95980DA4D6BF}" presName="bentUpArrow1" presStyleLbl="alignImgPlace1" presStyleIdx="1" presStyleCnt="2"/>
      <dgm:spPr/>
    </dgm:pt>
    <dgm:pt modelId="{A12BC4C3-C518-40DF-9B5B-739CDDE18324}" type="pres">
      <dgm:prSet presAssocID="{BC151DC5-C0C7-4730-968D-95980DA4D6BF}" presName="ParentText" presStyleLbl="node1" presStyleIdx="1" presStyleCnt="3" custScaleX="161726" custLinFactNeighborX="19519" custLinFactNeighborY="-1698">
        <dgm:presLayoutVars>
          <dgm:chMax val="1"/>
          <dgm:chPref val="1"/>
          <dgm:bulletEnabled val="1"/>
        </dgm:presLayoutVars>
      </dgm:prSet>
      <dgm:spPr/>
      <dgm:t>
        <a:bodyPr/>
        <a:lstStyle/>
        <a:p>
          <a:endParaRPr lang="zh-CN" altLang="en-US"/>
        </a:p>
      </dgm:t>
    </dgm:pt>
    <dgm:pt modelId="{ADC85127-6DD2-443E-AEAC-DFDC4F5DF428}" type="pres">
      <dgm:prSet presAssocID="{BC151DC5-C0C7-4730-968D-95980DA4D6BF}" presName="ChildText" presStyleLbl="revTx" presStyleIdx="1" presStyleCnt="2">
        <dgm:presLayoutVars>
          <dgm:chMax val="0"/>
          <dgm:chPref val="0"/>
          <dgm:bulletEnabled val="1"/>
        </dgm:presLayoutVars>
      </dgm:prSet>
      <dgm:spPr/>
    </dgm:pt>
    <dgm:pt modelId="{762CAC5A-1AD4-488C-802A-0E0D9E9A2FAC}" type="pres">
      <dgm:prSet presAssocID="{D2FEC42B-271B-42C7-8BD1-2C01CCCD7C7E}" presName="sibTrans" presStyleCnt="0"/>
      <dgm:spPr/>
    </dgm:pt>
    <dgm:pt modelId="{AFA42379-E627-471A-B97A-B731A858D48D}" type="pres">
      <dgm:prSet presAssocID="{025B6B19-A5C1-4868-9326-C83D8844BF89}" presName="composite" presStyleCnt="0"/>
      <dgm:spPr/>
    </dgm:pt>
    <dgm:pt modelId="{BAD8DF00-7B10-4C09-8C33-65FD42A7DCBC}" type="pres">
      <dgm:prSet presAssocID="{025B6B19-A5C1-4868-9326-C83D8844BF89}" presName="ParentText" presStyleLbl="node1" presStyleIdx="2" presStyleCnt="3" custScaleX="130897">
        <dgm:presLayoutVars>
          <dgm:chMax val="1"/>
          <dgm:chPref val="1"/>
          <dgm:bulletEnabled val="1"/>
        </dgm:presLayoutVars>
      </dgm:prSet>
      <dgm:spPr/>
      <dgm:t>
        <a:bodyPr/>
        <a:lstStyle/>
        <a:p>
          <a:endParaRPr lang="zh-CN" altLang="en-US"/>
        </a:p>
      </dgm:t>
    </dgm:pt>
  </dgm:ptLst>
  <dgm:cxnLst>
    <dgm:cxn modelId="{6C905C81-460F-44ED-963F-DEB71079A5FF}" type="presOf" srcId="{37E7567E-7FCC-42C1-A85C-9D6AE2DE8360}" destId="{EF44BBA1-5C53-4C15-8B03-DE6CBA5BB285}" srcOrd="0" destOrd="0" presId="urn:microsoft.com/office/officeart/2005/8/layout/StepDownProcess"/>
    <dgm:cxn modelId="{47BB3614-7911-4427-9D1F-BD374F9876C4}" srcId="{37E7567E-7FCC-42C1-A85C-9D6AE2DE8360}" destId="{025B6B19-A5C1-4868-9326-C83D8844BF89}" srcOrd="2" destOrd="0" parTransId="{50F0E90A-57D9-4E0B-A85A-5D147264388C}" sibTransId="{E4D8F2E6-8A42-4526-B8BF-ECD765C1B5C9}"/>
    <dgm:cxn modelId="{D2EAAFA6-E0E5-41D9-97A9-B3B2353E3D64}" srcId="{37E7567E-7FCC-42C1-A85C-9D6AE2DE8360}" destId="{BC151DC5-C0C7-4730-968D-95980DA4D6BF}" srcOrd="1" destOrd="0" parTransId="{F4CAD72F-E1CD-4B4A-BAC5-D5D2B6AFCEB6}" sibTransId="{D2FEC42B-271B-42C7-8BD1-2C01CCCD7C7E}"/>
    <dgm:cxn modelId="{88BC95E1-B5A6-4463-9D5C-68E7F7C54DD6}" srcId="{37E7567E-7FCC-42C1-A85C-9D6AE2DE8360}" destId="{33712C57-7BED-4627-A65A-C42CF1A9F8EF}" srcOrd="0" destOrd="0" parTransId="{B32F67C3-5630-46B8-8D94-5F73551B311E}" sibTransId="{A0B4918E-B88E-42F3-90CF-99F1779BBAC9}"/>
    <dgm:cxn modelId="{27CD1DAF-D40F-4037-9F9E-A90D726707B4}" type="presOf" srcId="{33712C57-7BED-4627-A65A-C42CF1A9F8EF}" destId="{5EB8E497-6330-4705-B27B-66FF2DC307A8}" srcOrd="0" destOrd="0" presId="urn:microsoft.com/office/officeart/2005/8/layout/StepDownProcess"/>
    <dgm:cxn modelId="{33D1837A-8151-42D6-BC28-D05F08B0F709}" type="presOf" srcId="{BC151DC5-C0C7-4730-968D-95980DA4D6BF}" destId="{A12BC4C3-C518-40DF-9B5B-739CDDE18324}" srcOrd="0" destOrd="0" presId="urn:microsoft.com/office/officeart/2005/8/layout/StepDownProcess"/>
    <dgm:cxn modelId="{97A39D5A-11F7-4E46-9754-0A09CD9E9EB0}" type="presOf" srcId="{025B6B19-A5C1-4868-9326-C83D8844BF89}" destId="{BAD8DF00-7B10-4C09-8C33-65FD42A7DCBC}" srcOrd="0" destOrd="0" presId="urn:microsoft.com/office/officeart/2005/8/layout/StepDownProcess"/>
    <dgm:cxn modelId="{3042DC06-C08D-4136-BD51-D2D27047BD15}" type="presParOf" srcId="{EF44BBA1-5C53-4C15-8B03-DE6CBA5BB285}" destId="{008522DE-42B6-4923-9E71-2A2D53BB343E}" srcOrd="0" destOrd="0" presId="urn:microsoft.com/office/officeart/2005/8/layout/StepDownProcess"/>
    <dgm:cxn modelId="{5BD4A09B-7A00-4F8D-A130-9E01DD9DBE60}" type="presParOf" srcId="{008522DE-42B6-4923-9E71-2A2D53BB343E}" destId="{5CFAF5ED-EC31-4443-9ECC-D4EB2B3FBA3F}" srcOrd="0" destOrd="0" presId="urn:microsoft.com/office/officeart/2005/8/layout/StepDownProcess"/>
    <dgm:cxn modelId="{1673DEA4-8297-42AC-AB86-85D63B95F12C}" type="presParOf" srcId="{008522DE-42B6-4923-9E71-2A2D53BB343E}" destId="{5EB8E497-6330-4705-B27B-66FF2DC307A8}" srcOrd="1" destOrd="0" presId="urn:microsoft.com/office/officeart/2005/8/layout/StepDownProcess"/>
    <dgm:cxn modelId="{4B082EC9-4E00-4EBD-8E92-20D4C8C61F1D}" type="presParOf" srcId="{008522DE-42B6-4923-9E71-2A2D53BB343E}" destId="{94774FC9-E60A-435F-967B-6AEDA93B5801}" srcOrd="2" destOrd="0" presId="urn:microsoft.com/office/officeart/2005/8/layout/StepDownProcess"/>
    <dgm:cxn modelId="{E45F9F99-CCFF-4056-97FA-D7A700FC0E81}" type="presParOf" srcId="{EF44BBA1-5C53-4C15-8B03-DE6CBA5BB285}" destId="{E567E170-3A54-4505-8834-0DB59179A068}" srcOrd="1" destOrd="0" presId="urn:microsoft.com/office/officeart/2005/8/layout/StepDownProcess"/>
    <dgm:cxn modelId="{B50BDEEF-EF50-4C63-BE6B-B86255458679}" type="presParOf" srcId="{EF44BBA1-5C53-4C15-8B03-DE6CBA5BB285}" destId="{0D825C62-1FE2-4BF2-9FE6-5C57EFFB0DA5}" srcOrd="2" destOrd="0" presId="urn:microsoft.com/office/officeart/2005/8/layout/StepDownProcess"/>
    <dgm:cxn modelId="{26FD4590-546B-4AB8-BCB8-A12C421BC7A2}" type="presParOf" srcId="{0D825C62-1FE2-4BF2-9FE6-5C57EFFB0DA5}" destId="{97EA48B8-8AE8-41FA-9A9B-5BCBA9FF84F8}" srcOrd="0" destOrd="0" presId="urn:microsoft.com/office/officeart/2005/8/layout/StepDownProcess"/>
    <dgm:cxn modelId="{5B76975F-380C-4CDC-A86F-61E751CC7B2E}" type="presParOf" srcId="{0D825C62-1FE2-4BF2-9FE6-5C57EFFB0DA5}" destId="{A12BC4C3-C518-40DF-9B5B-739CDDE18324}" srcOrd="1" destOrd="0" presId="urn:microsoft.com/office/officeart/2005/8/layout/StepDownProcess"/>
    <dgm:cxn modelId="{95E90D85-F8D8-492D-ACD6-2F3D0EB89EC9}" type="presParOf" srcId="{0D825C62-1FE2-4BF2-9FE6-5C57EFFB0DA5}" destId="{ADC85127-6DD2-443E-AEAC-DFDC4F5DF428}" srcOrd="2" destOrd="0" presId="urn:microsoft.com/office/officeart/2005/8/layout/StepDownProcess"/>
    <dgm:cxn modelId="{EB785F62-97C1-43DC-B2A7-D42C5C6F6944}" type="presParOf" srcId="{EF44BBA1-5C53-4C15-8B03-DE6CBA5BB285}" destId="{762CAC5A-1AD4-488C-802A-0E0D9E9A2FAC}" srcOrd="3" destOrd="0" presId="urn:microsoft.com/office/officeart/2005/8/layout/StepDownProcess"/>
    <dgm:cxn modelId="{301847A7-769D-4300-8514-32DA689DD69F}" type="presParOf" srcId="{EF44BBA1-5C53-4C15-8B03-DE6CBA5BB285}" destId="{AFA42379-E627-471A-B97A-B731A858D48D}" srcOrd="4" destOrd="0" presId="urn:microsoft.com/office/officeart/2005/8/layout/StepDownProcess"/>
    <dgm:cxn modelId="{464BBF89-1723-4A54-AD21-14396A3A65DD}" type="presParOf" srcId="{AFA42379-E627-471A-B97A-B731A858D48D}" destId="{BAD8DF00-7B10-4C09-8C33-65FD42A7DCBC}" srcOrd="0" destOrd="0" presId="urn:microsoft.com/office/officeart/2005/8/layout/StepDown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6E1E3609-27D4-456F-A841-522743458B3F}" type="doc">
      <dgm:prSet loTypeId="urn:microsoft.com/office/officeart/2008/layout/LinedList" loCatId="list" qsTypeId="urn:microsoft.com/office/officeart/2005/8/quickstyle/3d1" qsCatId="3D" csTypeId="urn:microsoft.com/office/officeart/2005/8/colors/accent3_3" csCatId="accent3" phldr="1"/>
      <dgm:spPr/>
      <dgm:t>
        <a:bodyPr/>
        <a:lstStyle/>
        <a:p>
          <a:endParaRPr lang="zh-CN" altLang="en-US"/>
        </a:p>
      </dgm:t>
    </dgm:pt>
    <dgm:pt modelId="{732AA3B1-6ABD-497B-BD33-0F3A9F8F3CFE}">
      <dgm:prSet/>
      <dgm:spPr/>
      <dgm:t>
        <a:bodyPr/>
        <a:lstStyle/>
        <a:p>
          <a:pPr rtl="0"/>
          <a:r>
            <a:rPr lang="en-US" dirty="0" smtClean="0">
              <a:effectLst>
                <a:outerShdw blurRad="38100" dist="38100" dir="2700000" algn="tl">
                  <a:srgbClr val="000000">
                    <a:alpha val="43137"/>
                  </a:srgbClr>
                </a:outerShdw>
              </a:effectLst>
            </a:rPr>
            <a:t>Just play with the codes!</a:t>
          </a:r>
          <a:endParaRPr lang="zh-CN" dirty="0">
            <a:effectLst>
              <a:outerShdw blurRad="38100" dist="38100" dir="2700000" algn="tl">
                <a:srgbClr val="000000">
                  <a:alpha val="43137"/>
                </a:srgbClr>
              </a:outerShdw>
            </a:effectLst>
          </a:endParaRPr>
        </a:p>
      </dgm:t>
    </dgm:pt>
    <dgm:pt modelId="{3F507588-3B21-4CBF-ABF2-6ACBBDEEB134}" type="parTrans" cxnId="{20BBB8F3-4CF4-4BF7-BF17-BC443341319B}">
      <dgm:prSet/>
      <dgm:spPr/>
      <dgm:t>
        <a:bodyPr/>
        <a:lstStyle/>
        <a:p>
          <a:endParaRPr lang="zh-CN" altLang="en-US"/>
        </a:p>
      </dgm:t>
    </dgm:pt>
    <dgm:pt modelId="{D2B610B3-6D24-4BA8-83F0-B09B9BC7A5DC}" type="sibTrans" cxnId="{20BBB8F3-4CF4-4BF7-BF17-BC443341319B}">
      <dgm:prSet/>
      <dgm:spPr/>
      <dgm:t>
        <a:bodyPr/>
        <a:lstStyle/>
        <a:p>
          <a:endParaRPr lang="zh-CN" altLang="en-US"/>
        </a:p>
      </dgm:t>
    </dgm:pt>
    <dgm:pt modelId="{67CC6691-3683-416E-8C8D-50913099D93C}">
      <dgm:prSet/>
      <dgm:spPr/>
      <dgm:t>
        <a:bodyPr/>
        <a:lstStyle/>
        <a:p>
          <a:pPr rtl="0"/>
          <a:r>
            <a:rPr lang="en-US" dirty="0" smtClean="0">
              <a:effectLst>
                <a:outerShdw blurRad="38100" dist="38100" dir="2700000" algn="tl">
                  <a:srgbClr val="000000">
                    <a:alpha val="43137"/>
                  </a:srgbClr>
                </a:outerShdw>
              </a:effectLst>
            </a:rPr>
            <a:t>Tune the arguments and see the results.</a:t>
          </a:r>
          <a:endParaRPr lang="zh-CN" dirty="0">
            <a:effectLst>
              <a:outerShdw blurRad="38100" dist="38100" dir="2700000" algn="tl">
                <a:srgbClr val="000000">
                  <a:alpha val="43137"/>
                </a:srgbClr>
              </a:outerShdw>
            </a:effectLst>
          </a:endParaRPr>
        </a:p>
      </dgm:t>
    </dgm:pt>
    <dgm:pt modelId="{013FDBDB-2D14-45E0-8A15-D47567733FEF}" type="parTrans" cxnId="{01B633B0-9C6E-4AAA-BEA1-E6B586ECC657}">
      <dgm:prSet/>
      <dgm:spPr/>
      <dgm:t>
        <a:bodyPr/>
        <a:lstStyle/>
        <a:p>
          <a:endParaRPr lang="zh-CN" altLang="en-US"/>
        </a:p>
      </dgm:t>
    </dgm:pt>
    <dgm:pt modelId="{7E18C4E8-91CB-4C4B-969E-7328070A9AA4}" type="sibTrans" cxnId="{01B633B0-9C6E-4AAA-BEA1-E6B586ECC657}">
      <dgm:prSet/>
      <dgm:spPr/>
      <dgm:t>
        <a:bodyPr/>
        <a:lstStyle/>
        <a:p>
          <a:endParaRPr lang="zh-CN" altLang="en-US"/>
        </a:p>
      </dgm:t>
    </dgm:pt>
    <dgm:pt modelId="{8D7F5440-C2BF-42CB-BB66-E697BAF36F35}">
      <dgm:prSet/>
      <dgm:spPr/>
      <dgm:t>
        <a:bodyPr/>
        <a:lstStyle/>
        <a:p>
          <a:pPr rtl="0"/>
          <a:r>
            <a:rPr lang="en-US" dirty="0" smtClean="0">
              <a:effectLst>
                <a:outerShdw blurRad="38100" dist="38100" dir="2700000" algn="tl">
                  <a:srgbClr val="000000">
                    <a:alpha val="43137"/>
                  </a:srgbClr>
                </a:outerShdw>
              </a:effectLst>
            </a:rPr>
            <a:t>Note that the performance is quite sensitive to the number of particles and the process noise. </a:t>
          </a:r>
          <a:endParaRPr lang="zh-CN" dirty="0">
            <a:effectLst>
              <a:outerShdw blurRad="38100" dist="38100" dir="2700000" algn="tl">
                <a:srgbClr val="000000">
                  <a:alpha val="43137"/>
                </a:srgbClr>
              </a:outerShdw>
            </a:effectLst>
          </a:endParaRPr>
        </a:p>
      </dgm:t>
    </dgm:pt>
    <dgm:pt modelId="{CB820BC8-A966-4B23-827B-E0BD508BA4EF}" type="parTrans" cxnId="{C0F3DBC8-CE75-4DA1-92F5-C8A2F0DBE13E}">
      <dgm:prSet/>
      <dgm:spPr/>
      <dgm:t>
        <a:bodyPr/>
        <a:lstStyle/>
        <a:p>
          <a:endParaRPr lang="zh-CN" altLang="en-US"/>
        </a:p>
      </dgm:t>
    </dgm:pt>
    <dgm:pt modelId="{FF2E51D6-5D41-4704-B9AC-69E82A387D4D}" type="sibTrans" cxnId="{C0F3DBC8-CE75-4DA1-92F5-C8A2F0DBE13E}">
      <dgm:prSet/>
      <dgm:spPr/>
      <dgm:t>
        <a:bodyPr/>
        <a:lstStyle/>
        <a:p>
          <a:endParaRPr lang="zh-CN" altLang="en-US"/>
        </a:p>
      </dgm:t>
    </dgm:pt>
    <dgm:pt modelId="{1CB239F1-E836-4886-B51A-53DA4E87D509}">
      <dgm:prSet/>
      <dgm:spPr/>
      <dgm:t>
        <a:bodyPr/>
        <a:lstStyle/>
        <a:p>
          <a:pPr rtl="0"/>
          <a:r>
            <a:rPr lang="en-US" smtClean="0">
              <a:effectLst>
                <a:outerShdw blurRad="38100" dist="38100" dir="2700000" algn="tl">
                  <a:srgbClr val="000000">
                    <a:alpha val="43137"/>
                  </a:srgbClr>
                </a:outerShdw>
              </a:effectLst>
            </a:rPr>
            <a:t>Generally</a:t>
          </a:r>
          <a:r>
            <a:rPr lang="en-US" dirty="0" smtClean="0">
              <a:effectLst>
                <a:outerShdw blurRad="38100" dist="38100" dir="2700000" algn="tl">
                  <a:srgbClr val="000000">
                    <a:alpha val="43137"/>
                  </a:srgbClr>
                </a:outerShdw>
              </a:effectLst>
            </a:rPr>
            <a:t>, the process noise should be larger than the motion noise employed in generating the ground truth to ensure the sampled particle set more probably covers the true state. </a:t>
          </a:r>
          <a:endParaRPr lang="zh-CN" dirty="0">
            <a:effectLst>
              <a:outerShdw blurRad="38100" dist="38100" dir="2700000" algn="tl">
                <a:srgbClr val="000000">
                  <a:alpha val="43137"/>
                </a:srgbClr>
              </a:outerShdw>
            </a:effectLst>
          </a:endParaRPr>
        </a:p>
      </dgm:t>
    </dgm:pt>
    <dgm:pt modelId="{787C12B1-1503-40D9-B538-E873EC09D93B}" type="parTrans" cxnId="{A6D42234-6F88-449D-B0F8-4CF88FDA3FDD}">
      <dgm:prSet/>
      <dgm:spPr/>
      <dgm:t>
        <a:bodyPr/>
        <a:lstStyle/>
        <a:p>
          <a:endParaRPr lang="zh-CN" altLang="en-US"/>
        </a:p>
      </dgm:t>
    </dgm:pt>
    <dgm:pt modelId="{87DE382A-1228-46AC-9F11-A3AEB53A81C3}" type="sibTrans" cxnId="{A6D42234-6F88-449D-B0F8-4CF88FDA3FDD}">
      <dgm:prSet/>
      <dgm:spPr/>
      <dgm:t>
        <a:bodyPr/>
        <a:lstStyle/>
        <a:p>
          <a:endParaRPr lang="zh-CN" altLang="en-US"/>
        </a:p>
      </dgm:t>
    </dgm:pt>
    <dgm:pt modelId="{7EF3964A-6E61-4E8D-87FB-683FF4F823A2}" type="pres">
      <dgm:prSet presAssocID="{6E1E3609-27D4-456F-A841-522743458B3F}" presName="vert0" presStyleCnt="0">
        <dgm:presLayoutVars>
          <dgm:dir/>
          <dgm:animOne val="branch"/>
          <dgm:animLvl val="lvl"/>
        </dgm:presLayoutVars>
      </dgm:prSet>
      <dgm:spPr/>
      <dgm:t>
        <a:bodyPr/>
        <a:lstStyle/>
        <a:p>
          <a:endParaRPr lang="zh-CN" altLang="en-US"/>
        </a:p>
      </dgm:t>
    </dgm:pt>
    <dgm:pt modelId="{A16CDBBB-25CD-400B-924E-22C61A4F6E75}" type="pres">
      <dgm:prSet presAssocID="{732AA3B1-6ABD-497B-BD33-0F3A9F8F3CFE}" presName="thickLine" presStyleLbl="alignNode1" presStyleIdx="0" presStyleCnt="1"/>
      <dgm:spPr/>
    </dgm:pt>
    <dgm:pt modelId="{2E1E7D7F-54FB-435C-A5A7-8E24C473796C}" type="pres">
      <dgm:prSet presAssocID="{732AA3B1-6ABD-497B-BD33-0F3A9F8F3CFE}" presName="horz1" presStyleCnt="0"/>
      <dgm:spPr/>
    </dgm:pt>
    <dgm:pt modelId="{1355682E-4AB1-4FF8-95E0-68CA1C0A51C4}" type="pres">
      <dgm:prSet presAssocID="{732AA3B1-6ABD-497B-BD33-0F3A9F8F3CFE}" presName="tx1" presStyleLbl="revTx" presStyleIdx="0" presStyleCnt="4"/>
      <dgm:spPr/>
      <dgm:t>
        <a:bodyPr/>
        <a:lstStyle/>
        <a:p>
          <a:endParaRPr lang="zh-CN" altLang="en-US"/>
        </a:p>
      </dgm:t>
    </dgm:pt>
    <dgm:pt modelId="{6AD85F26-B23F-43DE-8D1D-E52D86A9375E}" type="pres">
      <dgm:prSet presAssocID="{732AA3B1-6ABD-497B-BD33-0F3A9F8F3CFE}" presName="vert1" presStyleCnt="0"/>
      <dgm:spPr/>
    </dgm:pt>
    <dgm:pt modelId="{A4499D44-AE06-4CD8-B125-4879C1E9852B}" type="pres">
      <dgm:prSet presAssocID="{8D7F5440-C2BF-42CB-BB66-E697BAF36F35}" presName="vertSpace2a" presStyleCnt="0"/>
      <dgm:spPr/>
    </dgm:pt>
    <dgm:pt modelId="{5052413B-17E2-4C1C-B91D-62EE5D86A22F}" type="pres">
      <dgm:prSet presAssocID="{8D7F5440-C2BF-42CB-BB66-E697BAF36F35}" presName="horz2" presStyleCnt="0"/>
      <dgm:spPr/>
    </dgm:pt>
    <dgm:pt modelId="{3CEC8A72-8FA7-4AEC-BD93-11CA64D79D86}" type="pres">
      <dgm:prSet presAssocID="{8D7F5440-C2BF-42CB-BB66-E697BAF36F35}" presName="horzSpace2" presStyleCnt="0"/>
      <dgm:spPr/>
    </dgm:pt>
    <dgm:pt modelId="{32F2C9D0-FEA7-40BD-A856-D2157701E49F}" type="pres">
      <dgm:prSet presAssocID="{8D7F5440-C2BF-42CB-BB66-E697BAF36F35}" presName="tx2" presStyleLbl="revTx" presStyleIdx="1" presStyleCnt="4"/>
      <dgm:spPr/>
      <dgm:t>
        <a:bodyPr/>
        <a:lstStyle/>
        <a:p>
          <a:endParaRPr lang="zh-CN" altLang="en-US"/>
        </a:p>
      </dgm:t>
    </dgm:pt>
    <dgm:pt modelId="{AA53955B-5758-41B0-8C6A-048DCAB04940}" type="pres">
      <dgm:prSet presAssocID="{8D7F5440-C2BF-42CB-BB66-E697BAF36F35}" presName="vert2" presStyleCnt="0"/>
      <dgm:spPr/>
    </dgm:pt>
    <dgm:pt modelId="{86028B3B-E608-48C4-B4D2-B73662083B88}" type="pres">
      <dgm:prSet presAssocID="{8D7F5440-C2BF-42CB-BB66-E697BAF36F35}" presName="thinLine2b" presStyleLbl="callout" presStyleIdx="0" presStyleCnt="3"/>
      <dgm:spPr/>
    </dgm:pt>
    <dgm:pt modelId="{C674BAD6-17E7-46F8-886B-E48EEAE6C7FF}" type="pres">
      <dgm:prSet presAssocID="{8D7F5440-C2BF-42CB-BB66-E697BAF36F35}" presName="vertSpace2b" presStyleCnt="0"/>
      <dgm:spPr/>
    </dgm:pt>
    <dgm:pt modelId="{57162952-C647-4B9F-8F4F-55322F341B9D}" type="pres">
      <dgm:prSet presAssocID="{1CB239F1-E836-4886-B51A-53DA4E87D509}" presName="horz2" presStyleCnt="0"/>
      <dgm:spPr/>
    </dgm:pt>
    <dgm:pt modelId="{BC90CE69-4151-4EC7-83B4-1B5A08D942FF}" type="pres">
      <dgm:prSet presAssocID="{1CB239F1-E836-4886-B51A-53DA4E87D509}" presName="horzSpace2" presStyleCnt="0"/>
      <dgm:spPr/>
    </dgm:pt>
    <dgm:pt modelId="{A9832573-6AC0-4E4B-A205-F5DA383284CD}" type="pres">
      <dgm:prSet presAssocID="{1CB239F1-E836-4886-B51A-53DA4E87D509}" presName="tx2" presStyleLbl="revTx" presStyleIdx="2" presStyleCnt="4"/>
      <dgm:spPr/>
      <dgm:t>
        <a:bodyPr/>
        <a:lstStyle/>
        <a:p>
          <a:endParaRPr lang="zh-CN" altLang="en-US"/>
        </a:p>
      </dgm:t>
    </dgm:pt>
    <dgm:pt modelId="{FEE4D9A2-9A56-4D0F-839F-6A61F09847F9}" type="pres">
      <dgm:prSet presAssocID="{1CB239F1-E836-4886-B51A-53DA4E87D509}" presName="vert2" presStyleCnt="0"/>
      <dgm:spPr/>
    </dgm:pt>
    <dgm:pt modelId="{3C6BB43C-562B-454B-86B8-B6D2B94C9297}" type="pres">
      <dgm:prSet presAssocID="{1CB239F1-E836-4886-B51A-53DA4E87D509}" presName="thinLine2b" presStyleLbl="callout" presStyleIdx="1" presStyleCnt="3"/>
      <dgm:spPr/>
    </dgm:pt>
    <dgm:pt modelId="{11B2B25B-92E4-4708-BC64-25C32EB5A308}" type="pres">
      <dgm:prSet presAssocID="{1CB239F1-E836-4886-B51A-53DA4E87D509}" presName="vertSpace2b" presStyleCnt="0"/>
      <dgm:spPr/>
    </dgm:pt>
    <dgm:pt modelId="{AB8870A0-E793-4E85-A5D4-1497A6B16C7B}" type="pres">
      <dgm:prSet presAssocID="{67CC6691-3683-416E-8C8D-50913099D93C}" presName="horz2" presStyleCnt="0"/>
      <dgm:spPr/>
    </dgm:pt>
    <dgm:pt modelId="{EF6075F6-94AA-436E-A048-ED62C07DB603}" type="pres">
      <dgm:prSet presAssocID="{67CC6691-3683-416E-8C8D-50913099D93C}" presName="horzSpace2" presStyleCnt="0"/>
      <dgm:spPr/>
    </dgm:pt>
    <dgm:pt modelId="{0971F452-19AA-466D-B8E5-9920F3C173E5}" type="pres">
      <dgm:prSet presAssocID="{67CC6691-3683-416E-8C8D-50913099D93C}" presName="tx2" presStyleLbl="revTx" presStyleIdx="3" presStyleCnt="4"/>
      <dgm:spPr/>
      <dgm:t>
        <a:bodyPr/>
        <a:lstStyle/>
        <a:p>
          <a:endParaRPr lang="zh-CN" altLang="en-US"/>
        </a:p>
      </dgm:t>
    </dgm:pt>
    <dgm:pt modelId="{8C9B1AD1-F68C-4DFA-8C43-EB6BDF2126C0}" type="pres">
      <dgm:prSet presAssocID="{67CC6691-3683-416E-8C8D-50913099D93C}" presName="vert2" presStyleCnt="0"/>
      <dgm:spPr/>
    </dgm:pt>
    <dgm:pt modelId="{1AB99608-1722-4E06-8D38-1263699AC9BE}" type="pres">
      <dgm:prSet presAssocID="{67CC6691-3683-416E-8C8D-50913099D93C}" presName="thinLine2b" presStyleLbl="callout" presStyleIdx="2" presStyleCnt="3"/>
      <dgm:spPr/>
    </dgm:pt>
    <dgm:pt modelId="{D8E21303-65C1-4319-B1DD-3D8D87014E90}" type="pres">
      <dgm:prSet presAssocID="{67CC6691-3683-416E-8C8D-50913099D93C}" presName="vertSpace2b" presStyleCnt="0"/>
      <dgm:spPr/>
    </dgm:pt>
  </dgm:ptLst>
  <dgm:cxnLst>
    <dgm:cxn modelId="{2124939C-D26A-4157-91A2-73DDC83C6849}" type="presOf" srcId="{6E1E3609-27D4-456F-A841-522743458B3F}" destId="{7EF3964A-6E61-4E8D-87FB-683FF4F823A2}" srcOrd="0" destOrd="0" presId="urn:microsoft.com/office/officeart/2008/layout/LinedList"/>
    <dgm:cxn modelId="{1C77FDAD-4523-424F-81DD-31B8C465B94A}" type="presOf" srcId="{8D7F5440-C2BF-42CB-BB66-E697BAF36F35}" destId="{32F2C9D0-FEA7-40BD-A856-D2157701E49F}" srcOrd="0" destOrd="0" presId="urn:microsoft.com/office/officeart/2008/layout/LinedList"/>
    <dgm:cxn modelId="{C0F3DBC8-CE75-4DA1-92F5-C8A2F0DBE13E}" srcId="{732AA3B1-6ABD-497B-BD33-0F3A9F8F3CFE}" destId="{8D7F5440-C2BF-42CB-BB66-E697BAF36F35}" srcOrd="0" destOrd="0" parTransId="{CB820BC8-A966-4B23-827B-E0BD508BA4EF}" sibTransId="{FF2E51D6-5D41-4704-B9AC-69E82A387D4D}"/>
    <dgm:cxn modelId="{A6D42234-6F88-449D-B0F8-4CF88FDA3FDD}" srcId="{732AA3B1-6ABD-497B-BD33-0F3A9F8F3CFE}" destId="{1CB239F1-E836-4886-B51A-53DA4E87D509}" srcOrd="1" destOrd="0" parTransId="{787C12B1-1503-40D9-B538-E873EC09D93B}" sibTransId="{87DE382A-1228-46AC-9F11-A3AEB53A81C3}"/>
    <dgm:cxn modelId="{01B633B0-9C6E-4AAA-BEA1-E6B586ECC657}" srcId="{732AA3B1-6ABD-497B-BD33-0F3A9F8F3CFE}" destId="{67CC6691-3683-416E-8C8D-50913099D93C}" srcOrd="2" destOrd="0" parTransId="{013FDBDB-2D14-45E0-8A15-D47567733FEF}" sibTransId="{7E18C4E8-91CB-4C4B-969E-7328070A9AA4}"/>
    <dgm:cxn modelId="{20BBB8F3-4CF4-4BF7-BF17-BC443341319B}" srcId="{6E1E3609-27D4-456F-A841-522743458B3F}" destId="{732AA3B1-6ABD-497B-BD33-0F3A9F8F3CFE}" srcOrd="0" destOrd="0" parTransId="{3F507588-3B21-4CBF-ABF2-6ACBBDEEB134}" sibTransId="{D2B610B3-6D24-4BA8-83F0-B09B9BC7A5DC}"/>
    <dgm:cxn modelId="{0018E7DD-92DB-4E9C-9A23-545A517967FF}" type="presOf" srcId="{1CB239F1-E836-4886-B51A-53DA4E87D509}" destId="{A9832573-6AC0-4E4B-A205-F5DA383284CD}" srcOrd="0" destOrd="0" presId="urn:microsoft.com/office/officeart/2008/layout/LinedList"/>
    <dgm:cxn modelId="{178DDEB5-154C-4F81-B60F-91F462A87E99}" type="presOf" srcId="{67CC6691-3683-416E-8C8D-50913099D93C}" destId="{0971F452-19AA-466D-B8E5-9920F3C173E5}" srcOrd="0" destOrd="0" presId="urn:microsoft.com/office/officeart/2008/layout/LinedList"/>
    <dgm:cxn modelId="{C647A652-63AD-4EF5-B901-50EAAB9FEE0E}" type="presOf" srcId="{732AA3B1-6ABD-497B-BD33-0F3A9F8F3CFE}" destId="{1355682E-4AB1-4FF8-95E0-68CA1C0A51C4}" srcOrd="0" destOrd="0" presId="urn:microsoft.com/office/officeart/2008/layout/LinedList"/>
    <dgm:cxn modelId="{765FD05E-FEA7-411D-81D8-05486BC7E89F}" type="presParOf" srcId="{7EF3964A-6E61-4E8D-87FB-683FF4F823A2}" destId="{A16CDBBB-25CD-400B-924E-22C61A4F6E75}" srcOrd="0" destOrd="0" presId="urn:microsoft.com/office/officeart/2008/layout/LinedList"/>
    <dgm:cxn modelId="{5B357322-DC6E-48A8-9FDE-001F58F0C646}" type="presParOf" srcId="{7EF3964A-6E61-4E8D-87FB-683FF4F823A2}" destId="{2E1E7D7F-54FB-435C-A5A7-8E24C473796C}" srcOrd="1" destOrd="0" presId="urn:microsoft.com/office/officeart/2008/layout/LinedList"/>
    <dgm:cxn modelId="{A9976798-1528-43C6-A126-F5A41985F6B8}" type="presParOf" srcId="{2E1E7D7F-54FB-435C-A5A7-8E24C473796C}" destId="{1355682E-4AB1-4FF8-95E0-68CA1C0A51C4}" srcOrd="0" destOrd="0" presId="urn:microsoft.com/office/officeart/2008/layout/LinedList"/>
    <dgm:cxn modelId="{37707AB4-4727-4FF1-8BDC-9752015DA306}" type="presParOf" srcId="{2E1E7D7F-54FB-435C-A5A7-8E24C473796C}" destId="{6AD85F26-B23F-43DE-8D1D-E52D86A9375E}" srcOrd="1" destOrd="0" presId="urn:microsoft.com/office/officeart/2008/layout/LinedList"/>
    <dgm:cxn modelId="{43EAFFF5-100F-4D7B-9D6F-9872811DC401}" type="presParOf" srcId="{6AD85F26-B23F-43DE-8D1D-E52D86A9375E}" destId="{A4499D44-AE06-4CD8-B125-4879C1E9852B}" srcOrd="0" destOrd="0" presId="urn:microsoft.com/office/officeart/2008/layout/LinedList"/>
    <dgm:cxn modelId="{82D94208-A17B-485C-A3DA-71B36F6A39E8}" type="presParOf" srcId="{6AD85F26-B23F-43DE-8D1D-E52D86A9375E}" destId="{5052413B-17E2-4C1C-B91D-62EE5D86A22F}" srcOrd="1" destOrd="0" presId="urn:microsoft.com/office/officeart/2008/layout/LinedList"/>
    <dgm:cxn modelId="{065E2735-5A8C-4DC8-825A-71FCDF040B2E}" type="presParOf" srcId="{5052413B-17E2-4C1C-B91D-62EE5D86A22F}" destId="{3CEC8A72-8FA7-4AEC-BD93-11CA64D79D86}" srcOrd="0" destOrd="0" presId="urn:microsoft.com/office/officeart/2008/layout/LinedList"/>
    <dgm:cxn modelId="{8538B556-A0FA-4548-84A6-FAD263A49BBC}" type="presParOf" srcId="{5052413B-17E2-4C1C-B91D-62EE5D86A22F}" destId="{32F2C9D0-FEA7-40BD-A856-D2157701E49F}" srcOrd="1" destOrd="0" presId="urn:microsoft.com/office/officeart/2008/layout/LinedList"/>
    <dgm:cxn modelId="{BC1C9E92-F4F4-4C86-9DBC-B1B2AB5E2A53}" type="presParOf" srcId="{5052413B-17E2-4C1C-B91D-62EE5D86A22F}" destId="{AA53955B-5758-41B0-8C6A-048DCAB04940}" srcOrd="2" destOrd="0" presId="urn:microsoft.com/office/officeart/2008/layout/LinedList"/>
    <dgm:cxn modelId="{CEFA40EC-91E4-4678-ACF7-30A9BC3666A1}" type="presParOf" srcId="{6AD85F26-B23F-43DE-8D1D-E52D86A9375E}" destId="{86028B3B-E608-48C4-B4D2-B73662083B88}" srcOrd="2" destOrd="0" presId="urn:microsoft.com/office/officeart/2008/layout/LinedList"/>
    <dgm:cxn modelId="{19DBEF95-69A9-41F9-9773-13709531FDCA}" type="presParOf" srcId="{6AD85F26-B23F-43DE-8D1D-E52D86A9375E}" destId="{C674BAD6-17E7-46F8-886B-E48EEAE6C7FF}" srcOrd="3" destOrd="0" presId="urn:microsoft.com/office/officeart/2008/layout/LinedList"/>
    <dgm:cxn modelId="{3C0D6D24-F836-425F-955D-BA841ED186CA}" type="presParOf" srcId="{6AD85F26-B23F-43DE-8D1D-E52D86A9375E}" destId="{57162952-C647-4B9F-8F4F-55322F341B9D}" srcOrd="4" destOrd="0" presId="urn:microsoft.com/office/officeart/2008/layout/LinedList"/>
    <dgm:cxn modelId="{8ADF802B-DE6F-4664-A666-DFB19F173FA3}" type="presParOf" srcId="{57162952-C647-4B9F-8F4F-55322F341B9D}" destId="{BC90CE69-4151-4EC7-83B4-1B5A08D942FF}" srcOrd="0" destOrd="0" presId="urn:microsoft.com/office/officeart/2008/layout/LinedList"/>
    <dgm:cxn modelId="{0909AD58-36F5-4706-99B1-4E37EDCC22E1}" type="presParOf" srcId="{57162952-C647-4B9F-8F4F-55322F341B9D}" destId="{A9832573-6AC0-4E4B-A205-F5DA383284CD}" srcOrd="1" destOrd="0" presId="urn:microsoft.com/office/officeart/2008/layout/LinedList"/>
    <dgm:cxn modelId="{7379CCE4-5591-44F1-807B-87F0A81FEF88}" type="presParOf" srcId="{57162952-C647-4B9F-8F4F-55322F341B9D}" destId="{FEE4D9A2-9A56-4D0F-839F-6A61F09847F9}" srcOrd="2" destOrd="0" presId="urn:microsoft.com/office/officeart/2008/layout/LinedList"/>
    <dgm:cxn modelId="{45C97530-D9E8-48D2-A5E1-3394CBC8D1D4}" type="presParOf" srcId="{6AD85F26-B23F-43DE-8D1D-E52D86A9375E}" destId="{3C6BB43C-562B-454B-86B8-B6D2B94C9297}" srcOrd="5" destOrd="0" presId="urn:microsoft.com/office/officeart/2008/layout/LinedList"/>
    <dgm:cxn modelId="{BFBAA234-7197-4D54-A7D0-109D9F616164}" type="presParOf" srcId="{6AD85F26-B23F-43DE-8D1D-E52D86A9375E}" destId="{11B2B25B-92E4-4708-BC64-25C32EB5A308}" srcOrd="6" destOrd="0" presId="urn:microsoft.com/office/officeart/2008/layout/LinedList"/>
    <dgm:cxn modelId="{628DDC8F-EBF2-46EF-8BE4-6FA3DFBDB817}" type="presParOf" srcId="{6AD85F26-B23F-43DE-8D1D-E52D86A9375E}" destId="{AB8870A0-E793-4E85-A5D4-1497A6B16C7B}" srcOrd="7" destOrd="0" presId="urn:microsoft.com/office/officeart/2008/layout/LinedList"/>
    <dgm:cxn modelId="{FCF6A8FF-83F5-459D-B497-7C63C8C5F912}" type="presParOf" srcId="{AB8870A0-E793-4E85-A5D4-1497A6B16C7B}" destId="{EF6075F6-94AA-436E-A048-ED62C07DB603}" srcOrd="0" destOrd="0" presId="urn:microsoft.com/office/officeart/2008/layout/LinedList"/>
    <dgm:cxn modelId="{E47218CE-4C33-4B82-A1DE-F15934666DCE}" type="presParOf" srcId="{AB8870A0-E793-4E85-A5D4-1497A6B16C7B}" destId="{0971F452-19AA-466D-B8E5-9920F3C173E5}" srcOrd="1" destOrd="0" presId="urn:microsoft.com/office/officeart/2008/layout/LinedList"/>
    <dgm:cxn modelId="{1B7D453C-73DC-4DD5-A0A1-11BDFAD8FC20}" type="presParOf" srcId="{AB8870A0-E793-4E85-A5D4-1497A6B16C7B}" destId="{8C9B1AD1-F68C-4DFA-8C43-EB6BDF2126C0}" srcOrd="2" destOrd="0" presId="urn:microsoft.com/office/officeart/2008/layout/LinedList"/>
    <dgm:cxn modelId="{90D40BF6-D2D9-4367-BCA3-D29CE1C3A496}" type="presParOf" srcId="{6AD85F26-B23F-43DE-8D1D-E52D86A9375E}" destId="{1AB99608-1722-4E06-8D38-1263699AC9BE}" srcOrd="8" destOrd="0" presId="urn:microsoft.com/office/officeart/2008/layout/LinedList"/>
    <dgm:cxn modelId="{E1D8A505-F28A-4973-ADD6-7DB44685BA1E}" type="presParOf" srcId="{6AD85F26-B23F-43DE-8D1D-E52D86A9375E}" destId="{D8E21303-65C1-4319-B1DD-3D8D87014E90}" srcOrd="9"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84D722BE-F739-4E74-B68C-003957DA9453}" type="doc">
      <dgm:prSet loTypeId="urn:microsoft.com/office/officeart/2008/layout/LinedList" loCatId="list" qsTypeId="urn:microsoft.com/office/officeart/2005/8/quickstyle/3d1" qsCatId="3D" csTypeId="urn:microsoft.com/office/officeart/2005/8/colors/accent2_5" csCatId="accent2"/>
      <dgm:spPr/>
      <dgm:t>
        <a:bodyPr/>
        <a:lstStyle/>
        <a:p>
          <a:endParaRPr lang="zh-CN" altLang="en-US"/>
        </a:p>
      </dgm:t>
    </dgm:pt>
    <dgm:pt modelId="{2585B178-506E-4B84-94A3-79E9F437520D}">
      <dgm:prSet/>
      <dgm:spPr/>
      <dgm:t>
        <a:bodyPr/>
        <a:lstStyle/>
        <a:p>
          <a:pPr rtl="0"/>
          <a:r>
            <a:rPr lang="en-US" smtClean="0">
              <a:effectLst>
                <a:outerShdw blurRad="38100" dist="38100" dir="2700000" algn="tl">
                  <a:srgbClr val="000000">
                    <a:alpha val="43137"/>
                  </a:srgbClr>
                </a:outerShdw>
              </a:effectLst>
            </a:rPr>
            <a:t>Particle filters are an implementation of recursive Bayesian filtering</a:t>
          </a:r>
          <a:endParaRPr lang="zh-CN">
            <a:effectLst>
              <a:outerShdw blurRad="38100" dist="38100" dir="2700000" algn="tl">
                <a:srgbClr val="000000">
                  <a:alpha val="43137"/>
                </a:srgbClr>
              </a:outerShdw>
            </a:effectLst>
          </a:endParaRPr>
        </a:p>
      </dgm:t>
    </dgm:pt>
    <dgm:pt modelId="{B8FEBC5C-5D4B-4109-A05F-8A7B60515A03}" type="parTrans" cxnId="{E6FDCE41-C777-40CA-B0BE-B9D826AF956A}">
      <dgm:prSet/>
      <dgm:spPr/>
      <dgm:t>
        <a:bodyPr/>
        <a:lstStyle/>
        <a:p>
          <a:endParaRPr lang="zh-CN" altLang="en-US"/>
        </a:p>
      </dgm:t>
    </dgm:pt>
    <dgm:pt modelId="{44C2D304-04AE-4C82-9F83-E22ED97279A7}" type="sibTrans" cxnId="{E6FDCE41-C777-40CA-B0BE-B9D826AF956A}">
      <dgm:prSet/>
      <dgm:spPr/>
      <dgm:t>
        <a:bodyPr/>
        <a:lstStyle/>
        <a:p>
          <a:endParaRPr lang="zh-CN" altLang="en-US"/>
        </a:p>
      </dgm:t>
    </dgm:pt>
    <dgm:pt modelId="{5385C641-41FC-486A-9944-E8847A0B06FC}">
      <dgm:prSet/>
      <dgm:spPr/>
      <dgm:t>
        <a:bodyPr/>
        <a:lstStyle/>
        <a:p>
          <a:pPr rtl="0"/>
          <a:r>
            <a:rPr lang="en-US" smtClean="0">
              <a:effectLst>
                <a:outerShdw blurRad="38100" dist="38100" dir="2700000" algn="tl">
                  <a:srgbClr val="000000">
                    <a:alpha val="43137"/>
                  </a:srgbClr>
                </a:outerShdw>
              </a:effectLst>
            </a:rPr>
            <a:t>They represent the posterior by a set of weighted samples.</a:t>
          </a:r>
          <a:endParaRPr lang="zh-CN">
            <a:effectLst>
              <a:outerShdw blurRad="38100" dist="38100" dir="2700000" algn="tl">
                <a:srgbClr val="000000">
                  <a:alpha val="43137"/>
                </a:srgbClr>
              </a:outerShdw>
            </a:effectLst>
          </a:endParaRPr>
        </a:p>
      </dgm:t>
    </dgm:pt>
    <dgm:pt modelId="{681AD338-68F7-4D21-BA30-C8A5FAC37725}" type="parTrans" cxnId="{171AD0D3-389D-423F-9478-2A73C66F1A6A}">
      <dgm:prSet/>
      <dgm:spPr/>
      <dgm:t>
        <a:bodyPr/>
        <a:lstStyle/>
        <a:p>
          <a:endParaRPr lang="zh-CN" altLang="en-US"/>
        </a:p>
      </dgm:t>
    </dgm:pt>
    <dgm:pt modelId="{5190191F-6937-432C-9C06-5D62DD320F83}" type="sibTrans" cxnId="{171AD0D3-389D-423F-9478-2A73C66F1A6A}">
      <dgm:prSet/>
      <dgm:spPr/>
      <dgm:t>
        <a:bodyPr/>
        <a:lstStyle/>
        <a:p>
          <a:endParaRPr lang="zh-CN" altLang="en-US"/>
        </a:p>
      </dgm:t>
    </dgm:pt>
    <dgm:pt modelId="{5F30EA44-68C7-4CDB-950B-B66B3CDD7B51}">
      <dgm:prSet/>
      <dgm:spPr/>
      <dgm:t>
        <a:bodyPr/>
        <a:lstStyle/>
        <a:p>
          <a:pPr rtl="0"/>
          <a:r>
            <a:rPr lang="en-US" smtClean="0">
              <a:effectLst>
                <a:outerShdw blurRad="38100" dist="38100" dir="2700000" algn="tl">
                  <a:srgbClr val="000000">
                    <a:alpha val="43137"/>
                  </a:srgbClr>
                </a:outerShdw>
              </a:effectLst>
            </a:rPr>
            <a:t>In the context of localization, the particles are propagated according to the motion model.</a:t>
          </a:r>
          <a:endParaRPr lang="zh-CN">
            <a:effectLst>
              <a:outerShdw blurRad="38100" dist="38100" dir="2700000" algn="tl">
                <a:srgbClr val="000000">
                  <a:alpha val="43137"/>
                </a:srgbClr>
              </a:outerShdw>
            </a:effectLst>
          </a:endParaRPr>
        </a:p>
      </dgm:t>
    </dgm:pt>
    <dgm:pt modelId="{F6E68EC5-46EA-4087-9705-9A9FA03E931A}" type="parTrans" cxnId="{37489C65-BCB2-4CCB-BF8D-89A7D16D6472}">
      <dgm:prSet/>
      <dgm:spPr/>
      <dgm:t>
        <a:bodyPr/>
        <a:lstStyle/>
        <a:p>
          <a:endParaRPr lang="zh-CN" altLang="en-US"/>
        </a:p>
      </dgm:t>
    </dgm:pt>
    <dgm:pt modelId="{8F620D88-2468-4EC5-B104-BE4330625CAC}" type="sibTrans" cxnId="{37489C65-BCB2-4CCB-BF8D-89A7D16D6472}">
      <dgm:prSet/>
      <dgm:spPr/>
      <dgm:t>
        <a:bodyPr/>
        <a:lstStyle/>
        <a:p>
          <a:endParaRPr lang="zh-CN" altLang="en-US"/>
        </a:p>
      </dgm:t>
    </dgm:pt>
    <dgm:pt modelId="{7ED749FE-AF35-4F35-9489-58687C796682}">
      <dgm:prSet/>
      <dgm:spPr/>
      <dgm:t>
        <a:bodyPr/>
        <a:lstStyle/>
        <a:p>
          <a:pPr rtl="0"/>
          <a:r>
            <a:rPr lang="en-US" dirty="0" smtClean="0">
              <a:effectLst>
                <a:outerShdw blurRad="38100" dist="38100" dir="2700000" algn="tl">
                  <a:srgbClr val="000000">
                    <a:alpha val="43137"/>
                  </a:srgbClr>
                </a:outerShdw>
              </a:effectLst>
            </a:rPr>
            <a:t>They are then weighted according to the likelihood of the observations.</a:t>
          </a:r>
          <a:endParaRPr lang="zh-CN" dirty="0">
            <a:effectLst>
              <a:outerShdw blurRad="38100" dist="38100" dir="2700000" algn="tl">
                <a:srgbClr val="000000">
                  <a:alpha val="43137"/>
                </a:srgbClr>
              </a:outerShdw>
            </a:effectLst>
          </a:endParaRPr>
        </a:p>
      </dgm:t>
    </dgm:pt>
    <dgm:pt modelId="{BAA982BF-FB15-4585-A2F5-A28ABB14905A}" type="parTrans" cxnId="{CCEBABC6-EB5A-4158-96A1-56A63191556B}">
      <dgm:prSet/>
      <dgm:spPr/>
      <dgm:t>
        <a:bodyPr/>
        <a:lstStyle/>
        <a:p>
          <a:endParaRPr lang="zh-CN" altLang="en-US"/>
        </a:p>
      </dgm:t>
    </dgm:pt>
    <dgm:pt modelId="{DE334F84-F480-4471-B0FE-80E70328F09E}" type="sibTrans" cxnId="{CCEBABC6-EB5A-4158-96A1-56A63191556B}">
      <dgm:prSet/>
      <dgm:spPr/>
      <dgm:t>
        <a:bodyPr/>
        <a:lstStyle/>
        <a:p>
          <a:endParaRPr lang="zh-CN" altLang="en-US"/>
        </a:p>
      </dgm:t>
    </dgm:pt>
    <dgm:pt modelId="{E27209E2-85D4-4C24-AD36-8E4312789DAC}">
      <dgm:prSet/>
      <dgm:spPr/>
      <dgm:t>
        <a:bodyPr/>
        <a:lstStyle/>
        <a:p>
          <a:pPr rtl="0"/>
          <a:r>
            <a:rPr lang="en-US" dirty="0" smtClean="0">
              <a:effectLst>
                <a:outerShdw blurRad="38100" dist="38100" dir="2700000" algn="tl">
                  <a:srgbClr val="000000">
                    <a:alpha val="43137"/>
                  </a:srgbClr>
                </a:outerShdw>
              </a:effectLst>
            </a:rPr>
            <a:t>In a re-sampling step, new particles are drawn with a probability proportional to the likelihood of the observation. </a:t>
          </a:r>
          <a:endParaRPr lang="zh-CN" dirty="0">
            <a:effectLst>
              <a:outerShdw blurRad="38100" dist="38100" dir="2700000" algn="tl">
                <a:srgbClr val="000000">
                  <a:alpha val="43137"/>
                </a:srgbClr>
              </a:outerShdw>
            </a:effectLst>
          </a:endParaRPr>
        </a:p>
      </dgm:t>
    </dgm:pt>
    <dgm:pt modelId="{9F85F7E8-9FB4-47AD-9210-113B17C4762D}" type="parTrans" cxnId="{69B8B718-471B-4308-BC00-9B8067775A71}">
      <dgm:prSet/>
      <dgm:spPr/>
      <dgm:t>
        <a:bodyPr/>
        <a:lstStyle/>
        <a:p>
          <a:endParaRPr lang="zh-CN" altLang="en-US"/>
        </a:p>
      </dgm:t>
    </dgm:pt>
    <dgm:pt modelId="{D078F83C-5D41-4D4B-9A21-7A8FAEC8E7ED}" type="sibTrans" cxnId="{69B8B718-471B-4308-BC00-9B8067775A71}">
      <dgm:prSet/>
      <dgm:spPr/>
      <dgm:t>
        <a:bodyPr/>
        <a:lstStyle/>
        <a:p>
          <a:endParaRPr lang="zh-CN" altLang="en-US"/>
        </a:p>
      </dgm:t>
    </dgm:pt>
    <dgm:pt modelId="{4D96996C-7539-4DBB-B080-136232783088}" type="pres">
      <dgm:prSet presAssocID="{84D722BE-F739-4E74-B68C-003957DA9453}" presName="vert0" presStyleCnt="0">
        <dgm:presLayoutVars>
          <dgm:dir/>
          <dgm:animOne val="branch"/>
          <dgm:animLvl val="lvl"/>
        </dgm:presLayoutVars>
      </dgm:prSet>
      <dgm:spPr/>
      <dgm:t>
        <a:bodyPr/>
        <a:lstStyle/>
        <a:p>
          <a:endParaRPr lang="zh-CN" altLang="en-US"/>
        </a:p>
      </dgm:t>
    </dgm:pt>
    <dgm:pt modelId="{A4018249-8B1E-4617-83F0-7F5424BA168D}" type="pres">
      <dgm:prSet presAssocID="{2585B178-506E-4B84-94A3-79E9F437520D}" presName="thickLine" presStyleLbl="alignNode1" presStyleIdx="0" presStyleCnt="5"/>
      <dgm:spPr/>
    </dgm:pt>
    <dgm:pt modelId="{EAAB9E86-F04E-4839-861D-D8D22B717347}" type="pres">
      <dgm:prSet presAssocID="{2585B178-506E-4B84-94A3-79E9F437520D}" presName="horz1" presStyleCnt="0"/>
      <dgm:spPr/>
    </dgm:pt>
    <dgm:pt modelId="{8F52E35E-8537-46C2-8B78-9FF92BB492A5}" type="pres">
      <dgm:prSet presAssocID="{2585B178-506E-4B84-94A3-79E9F437520D}" presName="tx1" presStyleLbl="revTx" presStyleIdx="0" presStyleCnt="5"/>
      <dgm:spPr/>
      <dgm:t>
        <a:bodyPr/>
        <a:lstStyle/>
        <a:p>
          <a:endParaRPr lang="zh-CN" altLang="en-US"/>
        </a:p>
      </dgm:t>
    </dgm:pt>
    <dgm:pt modelId="{654CE1BF-9011-49D6-8F72-3F40691CD9F9}" type="pres">
      <dgm:prSet presAssocID="{2585B178-506E-4B84-94A3-79E9F437520D}" presName="vert1" presStyleCnt="0"/>
      <dgm:spPr/>
    </dgm:pt>
    <dgm:pt modelId="{34117927-0DF6-4B07-8F4D-7CCB713A2CD2}" type="pres">
      <dgm:prSet presAssocID="{5385C641-41FC-486A-9944-E8847A0B06FC}" presName="thickLine" presStyleLbl="alignNode1" presStyleIdx="1" presStyleCnt="5"/>
      <dgm:spPr/>
    </dgm:pt>
    <dgm:pt modelId="{D828F4B9-88D7-4875-9A13-CF69AC38EB01}" type="pres">
      <dgm:prSet presAssocID="{5385C641-41FC-486A-9944-E8847A0B06FC}" presName="horz1" presStyleCnt="0"/>
      <dgm:spPr/>
    </dgm:pt>
    <dgm:pt modelId="{5358756C-B3BE-46CE-BB39-458C3D636B70}" type="pres">
      <dgm:prSet presAssocID="{5385C641-41FC-486A-9944-E8847A0B06FC}" presName="tx1" presStyleLbl="revTx" presStyleIdx="1" presStyleCnt="5"/>
      <dgm:spPr/>
      <dgm:t>
        <a:bodyPr/>
        <a:lstStyle/>
        <a:p>
          <a:endParaRPr lang="zh-CN" altLang="en-US"/>
        </a:p>
      </dgm:t>
    </dgm:pt>
    <dgm:pt modelId="{C0E9A3AA-8B63-4CE1-BC0A-4A6CF7C1AC89}" type="pres">
      <dgm:prSet presAssocID="{5385C641-41FC-486A-9944-E8847A0B06FC}" presName="vert1" presStyleCnt="0"/>
      <dgm:spPr/>
    </dgm:pt>
    <dgm:pt modelId="{BD19BB81-C9E5-4C16-A2EE-37762676C69B}" type="pres">
      <dgm:prSet presAssocID="{5F30EA44-68C7-4CDB-950B-B66B3CDD7B51}" presName="thickLine" presStyleLbl="alignNode1" presStyleIdx="2" presStyleCnt="5"/>
      <dgm:spPr/>
    </dgm:pt>
    <dgm:pt modelId="{29558ED7-D1B7-485E-BE40-C01B91924925}" type="pres">
      <dgm:prSet presAssocID="{5F30EA44-68C7-4CDB-950B-B66B3CDD7B51}" presName="horz1" presStyleCnt="0"/>
      <dgm:spPr/>
    </dgm:pt>
    <dgm:pt modelId="{82B46140-4872-4F3A-B751-59E232003741}" type="pres">
      <dgm:prSet presAssocID="{5F30EA44-68C7-4CDB-950B-B66B3CDD7B51}" presName="tx1" presStyleLbl="revTx" presStyleIdx="2" presStyleCnt="5"/>
      <dgm:spPr/>
      <dgm:t>
        <a:bodyPr/>
        <a:lstStyle/>
        <a:p>
          <a:endParaRPr lang="zh-CN" altLang="en-US"/>
        </a:p>
      </dgm:t>
    </dgm:pt>
    <dgm:pt modelId="{C99F622D-979C-4430-B726-D76AD85CCB8B}" type="pres">
      <dgm:prSet presAssocID="{5F30EA44-68C7-4CDB-950B-B66B3CDD7B51}" presName="vert1" presStyleCnt="0"/>
      <dgm:spPr/>
    </dgm:pt>
    <dgm:pt modelId="{5EC59D3E-8245-445A-9B09-74BB8B0A1092}" type="pres">
      <dgm:prSet presAssocID="{7ED749FE-AF35-4F35-9489-58687C796682}" presName="thickLine" presStyleLbl="alignNode1" presStyleIdx="3" presStyleCnt="5"/>
      <dgm:spPr/>
    </dgm:pt>
    <dgm:pt modelId="{24484AF8-F447-41E0-A451-98613A0A2946}" type="pres">
      <dgm:prSet presAssocID="{7ED749FE-AF35-4F35-9489-58687C796682}" presName="horz1" presStyleCnt="0"/>
      <dgm:spPr/>
    </dgm:pt>
    <dgm:pt modelId="{9F6964BF-8A45-4BAA-AD93-5299D646AC92}" type="pres">
      <dgm:prSet presAssocID="{7ED749FE-AF35-4F35-9489-58687C796682}" presName="tx1" presStyleLbl="revTx" presStyleIdx="3" presStyleCnt="5"/>
      <dgm:spPr/>
      <dgm:t>
        <a:bodyPr/>
        <a:lstStyle/>
        <a:p>
          <a:endParaRPr lang="zh-CN" altLang="en-US"/>
        </a:p>
      </dgm:t>
    </dgm:pt>
    <dgm:pt modelId="{480792BA-5FA2-42B7-9113-2D56E0A50469}" type="pres">
      <dgm:prSet presAssocID="{7ED749FE-AF35-4F35-9489-58687C796682}" presName="vert1" presStyleCnt="0"/>
      <dgm:spPr/>
    </dgm:pt>
    <dgm:pt modelId="{BF88CC20-3007-400E-8B97-E43B847561EE}" type="pres">
      <dgm:prSet presAssocID="{E27209E2-85D4-4C24-AD36-8E4312789DAC}" presName="thickLine" presStyleLbl="alignNode1" presStyleIdx="4" presStyleCnt="5"/>
      <dgm:spPr/>
    </dgm:pt>
    <dgm:pt modelId="{03526FC4-10F4-4B3A-A7A5-F967EB38F8C1}" type="pres">
      <dgm:prSet presAssocID="{E27209E2-85D4-4C24-AD36-8E4312789DAC}" presName="horz1" presStyleCnt="0"/>
      <dgm:spPr/>
    </dgm:pt>
    <dgm:pt modelId="{6735D230-8FEF-432C-8F5F-9141CDF7BD89}" type="pres">
      <dgm:prSet presAssocID="{E27209E2-85D4-4C24-AD36-8E4312789DAC}" presName="tx1" presStyleLbl="revTx" presStyleIdx="4" presStyleCnt="5"/>
      <dgm:spPr/>
      <dgm:t>
        <a:bodyPr/>
        <a:lstStyle/>
        <a:p>
          <a:endParaRPr lang="zh-CN" altLang="en-US"/>
        </a:p>
      </dgm:t>
    </dgm:pt>
    <dgm:pt modelId="{FADEA44D-90BD-412B-A7FD-A2CED39CE0CF}" type="pres">
      <dgm:prSet presAssocID="{E27209E2-85D4-4C24-AD36-8E4312789DAC}" presName="vert1" presStyleCnt="0"/>
      <dgm:spPr/>
    </dgm:pt>
  </dgm:ptLst>
  <dgm:cxnLst>
    <dgm:cxn modelId="{C302A53D-AFF4-4C50-A34A-40227D0EE6C0}" type="presOf" srcId="{2585B178-506E-4B84-94A3-79E9F437520D}" destId="{8F52E35E-8537-46C2-8B78-9FF92BB492A5}" srcOrd="0" destOrd="0" presId="urn:microsoft.com/office/officeart/2008/layout/LinedList"/>
    <dgm:cxn modelId="{171AD0D3-389D-423F-9478-2A73C66F1A6A}" srcId="{84D722BE-F739-4E74-B68C-003957DA9453}" destId="{5385C641-41FC-486A-9944-E8847A0B06FC}" srcOrd="1" destOrd="0" parTransId="{681AD338-68F7-4D21-BA30-C8A5FAC37725}" sibTransId="{5190191F-6937-432C-9C06-5D62DD320F83}"/>
    <dgm:cxn modelId="{F86BA6CE-D3DD-47BF-816A-053CB65718F9}" type="presOf" srcId="{7ED749FE-AF35-4F35-9489-58687C796682}" destId="{9F6964BF-8A45-4BAA-AD93-5299D646AC92}" srcOrd="0" destOrd="0" presId="urn:microsoft.com/office/officeart/2008/layout/LinedList"/>
    <dgm:cxn modelId="{19CB263F-4FE2-4371-ADA6-94DC80DAB6BC}" type="presOf" srcId="{84D722BE-F739-4E74-B68C-003957DA9453}" destId="{4D96996C-7539-4DBB-B080-136232783088}" srcOrd="0" destOrd="0" presId="urn:microsoft.com/office/officeart/2008/layout/LinedList"/>
    <dgm:cxn modelId="{E6FDCE41-C777-40CA-B0BE-B9D826AF956A}" srcId="{84D722BE-F739-4E74-B68C-003957DA9453}" destId="{2585B178-506E-4B84-94A3-79E9F437520D}" srcOrd="0" destOrd="0" parTransId="{B8FEBC5C-5D4B-4109-A05F-8A7B60515A03}" sibTransId="{44C2D304-04AE-4C82-9F83-E22ED97279A7}"/>
    <dgm:cxn modelId="{69B8B718-471B-4308-BC00-9B8067775A71}" srcId="{84D722BE-F739-4E74-B68C-003957DA9453}" destId="{E27209E2-85D4-4C24-AD36-8E4312789DAC}" srcOrd="4" destOrd="0" parTransId="{9F85F7E8-9FB4-47AD-9210-113B17C4762D}" sibTransId="{D078F83C-5D41-4D4B-9A21-7A8FAEC8E7ED}"/>
    <dgm:cxn modelId="{6369FB10-87DD-4480-AB33-B9BA971465A2}" type="presOf" srcId="{E27209E2-85D4-4C24-AD36-8E4312789DAC}" destId="{6735D230-8FEF-432C-8F5F-9141CDF7BD89}" srcOrd="0" destOrd="0" presId="urn:microsoft.com/office/officeart/2008/layout/LinedList"/>
    <dgm:cxn modelId="{843C8BD8-3956-4AE2-9DF1-1ACBCECA7B69}" type="presOf" srcId="{5385C641-41FC-486A-9944-E8847A0B06FC}" destId="{5358756C-B3BE-46CE-BB39-458C3D636B70}" srcOrd="0" destOrd="0" presId="urn:microsoft.com/office/officeart/2008/layout/LinedList"/>
    <dgm:cxn modelId="{82760A3B-9632-4293-84A9-B8C0243D6030}" type="presOf" srcId="{5F30EA44-68C7-4CDB-950B-B66B3CDD7B51}" destId="{82B46140-4872-4F3A-B751-59E232003741}" srcOrd="0" destOrd="0" presId="urn:microsoft.com/office/officeart/2008/layout/LinedList"/>
    <dgm:cxn modelId="{CCEBABC6-EB5A-4158-96A1-56A63191556B}" srcId="{84D722BE-F739-4E74-B68C-003957DA9453}" destId="{7ED749FE-AF35-4F35-9489-58687C796682}" srcOrd="3" destOrd="0" parTransId="{BAA982BF-FB15-4585-A2F5-A28ABB14905A}" sibTransId="{DE334F84-F480-4471-B0FE-80E70328F09E}"/>
    <dgm:cxn modelId="{37489C65-BCB2-4CCB-BF8D-89A7D16D6472}" srcId="{84D722BE-F739-4E74-B68C-003957DA9453}" destId="{5F30EA44-68C7-4CDB-950B-B66B3CDD7B51}" srcOrd="2" destOrd="0" parTransId="{F6E68EC5-46EA-4087-9705-9A9FA03E931A}" sibTransId="{8F620D88-2468-4EC5-B104-BE4330625CAC}"/>
    <dgm:cxn modelId="{457E33F5-15C8-4559-82F0-698F068BFECD}" type="presParOf" srcId="{4D96996C-7539-4DBB-B080-136232783088}" destId="{A4018249-8B1E-4617-83F0-7F5424BA168D}" srcOrd="0" destOrd="0" presId="urn:microsoft.com/office/officeart/2008/layout/LinedList"/>
    <dgm:cxn modelId="{60D888CF-16EC-4171-9973-2387B452088B}" type="presParOf" srcId="{4D96996C-7539-4DBB-B080-136232783088}" destId="{EAAB9E86-F04E-4839-861D-D8D22B717347}" srcOrd="1" destOrd="0" presId="urn:microsoft.com/office/officeart/2008/layout/LinedList"/>
    <dgm:cxn modelId="{20FCD182-A828-45E4-9B71-B83180494F6F}" type="presParOf" srcId="{EAAB9E86-F04E-4839-861D-D8D22B717347}" destId="{8F52E35E-8537-46C2-8B78-9FF92BB492A5}" srcOrd="0" destOrd="0" presId="urn:microsoft.com/office/officeart/2008/layout/LinedList"/>
    <dgm:cxn modelId="{00177E63-7ED0-4992-8BAC-C3659A35C5CC}" type="presParOf" srcId="{EAAB9E86-F04E-4839-861D-D8D22B717347}" destId="{654CE1BF-9011-49D6-8F72-3F40691CD9F9}" srcOrd="1" destOrd="0" presId="urn:microsoft.com/office/officeart/2008/layout/LinedList"/>
    <dgm:cxn modelId="{CCED27C9-2C8F-4D26-99FE-B5BE74A3819B}" type="presParOf" srcId="{4D96996C-7539-4DBB-B080-136232783088}" destId="{34117927-0DF6-4B07-8F4D-7CCB713A2CD2}" srcOrd="2" destOrd="0" presId="urn:microsoft.com/office/officeart/2008/layout/LinedList"/>
    <dgm:cxn modelId="{08803AD7-CC9E-42EB-A9A3-FBC628D8C6BE}" type="presParOf" srcId="{4D96996C-7539-4DBB-B080-136232783088}" destId="{D828F4B9-88D7-4875-9A13-CF69AC38EB01}" srcOrd="3" destOrd="0" presId="urn:microsoft.com/office/officeart/2008/layout/LinedList"/>
    <dgm:cxn modelId="{F443DEE3-AFE4-475C-9591-B5588C861DD0}" type="presParOf" srcId="{D828F4B9-88D7-4875-9A13-CF69AC38EB01}" destId="{5358756C-B3BE-46CE-BB39-458C3D636B70}" srcOrd="0" destOrd="0" presId="urn:microsoft.com/office/officeart/2008/layout/LinedList"/>
    <dgm:cxn modelId="{0332117D-A49C-410A-AED3-B9A30657AFE0}" type="presParOf" srcId="{D828F4B9-88D7-4875-9A13-CF69AC38EB01}" destId="{C0E9A3AA-8B63-4CE1-BC0A-4A6CF7C1AC89}" srcOrd="1" destOrd="0" presId="urn:microsoft.com/office/officeart/2008/layout/LinedList"/>
    <dgm:cxn modelId="{EEBC067C-2F5F-4270-8EF2-6BA3C7CD4F30}" type="presParOf" srcId="{4D96996C-7539-4DBB-B080-136232783088}" destId="{BD19BB81-C9E5-4C16-A2EE-37762676C69B}" srcOrd="4" destOrd="0" presId="urn:microsoft.com/office/officeart/2008/layout/LinedList"/>
    <dgm:cxn modelId="{69516197-2258-4D70-BB9A-AA826589775C}" type="presParOf" srcId="{4D96996C-7539-4DBB-B080-136232783088}" destId="{29558ED7-D1B7-485E-BE40-C01B91924925}" srcOrd="5" destOrd="0" presId="urn:microsoft.com/office/officeart/2008/layout/LinedList"/>
    <dgm:cxn modelId="{A379F013-0475-457A-8907-70C1D5C89794}" type="presParOf" srcId="{29558ED7-D1B7-485E-BE40-C01B91924925}" destId="{82B46140-4872-4F3A-B751-59E232003741}" srcOrd="0" destOrd="0" presId="urn:microsoft.com/office/officeart/2008/layout/LinedList"/>
    <dgm:cxn modelId="{4C563866-7EBE-4C59-8181-12BA6E1DF605}" type="presParOf" srcId="{29558ED7-D1B7-485E-BE40-C01B91924925}" destId="{C99F622D-979C-4430-B726-D76AD85CCB8B}" srcOrd="1" destOrd="0" presId="urn:microsoft.com/office/officeart/2008/layout/LinedList"/>
    <dgm:cxn modelId="{C9F160F7-35EE-45BC-8D6B-046E281967C2}" type="presParOf" srcId="{4D96996C-7539-4DBB-B080-136232783088}" destId="{5EC59D3E-8245-445A-9B09-74BB8B0A1092}" srcOrd="6" destOrd="0" presId="urn:microsoft.com/office/officeart/2008/layout/LinedList"/>
    <dgm:cxn modelId="{7BA7DBF6-AF39-4D64-994D-88E6180DB402}" type="presParOf" srcId="{4D96996C-7539-4DBB-B080-136232783088}" destId="{24484AF8-F447-41E0-A451-98613A0A2946}" srcOrd="7" destOrd="0" presId="urn:microsoft.com/office/officeart/2008/layout/LinedList"/>
    <dgm:cxn modelId="{9F8A470F-48E5-4668-B3E4-5E5F100C6680}" type="presParOf" srcId="{24484AF8-F447-41E0-A451-98613A0A2946}" destId="{9F6964BF-8A45-4BAA-AD93-5299D646AC92}" srcOrd="0" destOrd="0" presId="urn:microsoft.com/office/officeart/2008/layout/LinedList"/>
    <dgm:cxn modelId="{76E2D09D-C166-4D27-8154-1BAC65FA55CB}" type="presParOf" srcId="{24484AF8-F447-41E0-A451-98613A0A2946}" destId="{480792BA-5FA2-42B7-9113-2D56E0A50469}" srcOrd="1" destOrd="0" presId="urn:microsoft.com/office/officeart/2008/layout/LinedList"/>
    <dgm:cxn modelId="{1A74702A-F18E-4C2F-BCDA-FDDBC9F3B4A8}" type="presParOf" srcId="{4D96996C-7539-4DBB-B080-136232783088}" destId="{BF88CC20-3007-400E-8B97-E43B847561EE}" srcOrd="8" destOrd="0" presId="urn:microsoft.com/office/officeart/2008/layout/LinedList"/>
    <dgm:cxn modelId="{B1C30442-4FCB-4413-BD70-8ED9FE21FFB6}" type="presParOf" srcId="{4D96996C-7539-4DBB-B080-136232783088}" destId="{03526FC4-10F4-4B3A-A7A5-F967EB38F8C1}" srcOrd="9" destOrd="0" presId="urn:microsoft.com/office/officeart/2008/layout/LinedList"/>
    <dgm:cxn modelId="{E94AF93B-B6E5-45BA-B1BA-DD7732E50FF2}" type="presParOf" srcId="{03526FC4-10F4-4B3A-A7A5-F967EB38F8C1}" destId="{6735D230-8FEF-432C-8F5F-9141CDF7BD89}" srcOrd="0" destOrd="0" presId="urn:microsoft.com/office/officeart/2008/layout/LinedList"/>
    <dgm:cxn modelId="{21BBF1A3-D140-4077-A49C-1126FB8BA097}" type="presParOf" srcId="{03526FC4-10F4-4B3A-A7A5-F967EB38F8C1}" destId="{FADEA44D-90BD-412B-A7FD-A2CED39CE0CF}"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2593DF8F-F6E2-43D8-A467-54E750B9AD6D}" type="doc">
      <dgm:prSet loTypeId="urn:microsoft.com/office/officeart/2008/layout/LinedList" loCatId="list" qsTypeId="urn:microsoft.com/office/officeart/2005/8/quickstyle/3d1" qsCatId="3D" csTypeId="urn:microsoft.com/office/officeart/2005/8/colors/accent2_3" csCatId="accent2" phldr="1"/>
      <dgm:spPr/>
      <dgm:t>
        <a:bodyPr/>
        <a:lstStyle/>
        <a:p>
          <a:endParaRPr lang="zh-CN" altLang="en-US"/>
        </a:p>
      </dgm:t>
    </dgm:pt>
    <dgm:pt modelId="{150EE3A9-A8E2-4FA9-A52E-3D4039FDA6CE}">
      <dgm:prSet/>
      <dgm:spPr/>
      <dgm:t>
        <a:bodyPr/>
        <a:lstStyle/>
        <a:p>
          <a:pPr rtl="0"/>
          <a:r>
            <a:rPr lang="en-US" dirty="0" smtClean="0">
              <a:solidFill>
                <a:schemeClr val="tx1"/>
              </a:solidFill>
              <a:effectLst>
                <a:outerShdw blurRad="38100" dist="38100" dir="2700000" algn="tl">
                  <a:srgbClr val="000000">
                    <a:alpha val="43137"/>
                  </a:srgbClr>
                </a:outerShdw>
              </a:effectLst>
            </a:rPr>
            <a:t>The particle filter is the easiest to implement, but the complexity scales exponentially with the number of dimensions. </a:t>
          </a:r>
          <a:endParaRPr lang="zh-CN" dirty="0">
            <a:solidFill>
              <a:schemeClr val="tx1"/>
            </a:solidFill>
            <a:effectLst>
              <a:outerShdw blurRad="38100" dist="38100" dir="2700000" algn="tl">
                <a:srgbClr val="000000">
                  <a:alpha val="43137"/>
                </a:srgbClr>
              </a:outerShdw>
            </a:effectLst>
          </a:endParaRPr>
        </a:p>
      </dgm:t>
    </dgm:pt>
    <dgm:pt modelId="{06A021C5-943A-4260-8A65-1B12A60487E1}" type="parTrans" cxnId="{27A2BD6A-B4A1-4F50-A843-EC0D24D62601}">
      <dgm:prSet/>
      <dgm:spPr/>
      <dgm:t>
        <a:bodyPr/>
        <a:lstStyle/>
        <a:p>
          <a:endParaRPr lang="zh-CN" altLang="en-US"/>
        </a:p>
      </dgm:t>
    </dgm:pt>
    <dgm:pt modelId="{C0F02177-B359-431A-8C88-85F2CB3F71B5}" type="sibTrans" cxnId="{27A2BD6A-B4A1-4F50-A843-EC0D24D62601}">
      <dgm:prSet/>
      <dgm:spPr/>
      <dgm:t>
        <a:bodyPr/>
        <a:lstStyle/>
        <a:p>
          <a:endParaRPr lang="zh-CN" altLang="en-US"/>
        </a:p>
      </dgm:t>
    </dgm:pt>
    <dgm:pt modelId="{3227E756-7FD2-4A6B-ADE4-78214BF9A4EC}">
      <dgm:prSet/>
      <dgm:spPr/>
      <dgm:t>
        <a:bodyPr/>
        <a:lstStyle/>
        <a:p>
          <a:pPr rtl="0"/>
          <a:r>
            <a:rPr lang="en-US" dirty="0" smtClean="0">
              <a:solidFill>
                <a:schemeClr val="tx1"/>
              </a:solidFill>
              <a:effectLst>
                <a:outerShdw blurRad="38100" dist="38100" dir="2700000" algn="tl">
                  <a:srgbClr val="000000">
                    <a:alpha val="43137"/>
                  </a:srgbClr>
                </a:outerShdw>
              </a:effectLst>
            </a:rPr>
            <a:t>It is more expensive that KF-liked data fusion algorithm.       </a:t>
          </a:r>
          <a:endParaRPr lang="zh-CN" dirty="0">
            <a:solidFill>
              <a:schemeClr val="tx1"/>
            </a:solidFill>
            <a:effectLst>
              <a:outerShdw blurRad="38100" dist="38100" dir="2700000" algn="tl">
                <a:srgbClr val="000000">
                  <a:alpha val="43137"/>
                </a:srgbClr>
              </a:outerShdw>
            </a:effectLst>
          </a:endParaRPr>
        </a:p>
      </dgm:t>
    </dgm:pt>
    <dgm:pt modelId="{D69EAB46-6AE5-4778-833B-E2168FC5C384}" type="parTrans" cxnId="{61EFC589-33EA-444F-A91F-D8A55799CA8D}">
      <dgm:prSet/>
      <dgm:spPr/>
      <dgm:t>
        <a:bodyPr/>
        <a:lstStyle/>
        <a:p>
          <a:endParaRPr lang="zh-CN" altLang="en-US"/>
        </a:p>
      </dgm:t>
    </dgm:pt>
    <dgm:pt modelId="{68263CFD-9CCE-4EA1-BFF0-2954EEBA048A}" type="sibTrans" cxnId="{61EFC589-33EA-444F-A91F-D8A55799CA8D}">
      <dgm:prSet/>
      <dgm:spPr/>
      <dgm:t>
        <a:bodyPr/>
        <a:lstStyle/>
        <a:p>
          <a:endParaRPr lang="zh-CN" altLang="en-US"/>
        </a:p>
      </dgm:t>
    </dgm:pt>
    <dgm:pt modelId="{512D448F-4E95-4B7B-836C-DC8D250F2C4F}" type="pres">
      <dgm:prSet presAssocID="{2593DF8F-F6E2-43D8-A467-54E750B9AD6D}" presName="vert0" presStyleCnt="0">
        <dgm:presLayoutVars>
          <dgm:dir/>
          <dgm:animOne val="branch"/>
          <dgm:animLvl val="lvl"/>
        </dgm:presLayoutVars>
      </dgm:prSet>
      <dgm:spPr/>
      <dgm:t>
        <a:bodyPr/>
        <a:lstStyle/>
        <a:p>
          <a:endParaRPr lang="zh-CN" altLang="en-US"/>
        </a:p>
      </dgm:t>
    </dgm:pt>
    <dgm:pt modelId="{79373F49-D8D5-49C4-B8C3-2AAD5A170E30}" type="pres">
      <dgm:prSet presAssocID="{150EE3A9-A8E2-4FA9-A52E-3D4039FDA6CE}" presName="thickLine" presStyleLbl="alignNode1" presStyleIdx="0" presStyleCnt="2"/>
      <dgm:spPr/>
    </dgm:pt>
    <dgm:pt modelId="{874A29E5-F4D2-42D9-AE7F-9ECC19594F64}" type="pres">
      <dgm:prSet presAssocID="{150EE3A9-A8E2-4FA9-A52E-3D4039FDA6CE}" presName="horz1" presStyleCnt="0"/>
      <dgm:spPr/>
    </dgm:pt>
    <dgm:pt modelId="{344001C9-5E0D-4B59-B88F-20ABADFA0A86}" type="pres">
      <dgm:prSet presAssocID="{150EE3A9-A8E2-4FA9-A52E-3D4039FDA6CE}" presName="tx1" presStyleLbl="revTx" presStyleIdx="0" presStyleCnt="2"/>
      <dgm:spPr/>
      <dgm:t>
        <a:bodyPr/>
        <a:lstStyle/>
        <a:p>
          <a:endParaRPr lang="zh-CN" altLang="en-US"/>
        </a:p>
      </dgm:t>
    </dgm:pt>
    <dgm:pt modelId="{68061599-2079-4024-B67F-C87FFB3F909B}" type="pres">
      <dgm:prSet presAssocID="{150EE3A9-A8E2-4FA9-A52E-3D4039FDA6CE}" presName="vert1" presStyleCnt="0"/>
      <dgm:spPr/>
    </dgm:pt>
    <dgm:pt modelId="{9DA689B0-4487-4BFB-9D55-5753649E1BE6}" type="pres">
      <dgm:prSet presAssocID="{3227E756-7FD2-4A6B-ADE4-78214BF9A4EC}" presName="thickLine" presStyleLbl="alignNode1" presStyleIdx="1" presStyleCnt="2"/>
      <dgm:spPr/>
    </dgm:pt>
    <dgm:pt modelId="{30B4EC5A-19C7-4268-80DC-2DD3B0EEB74E}" type="pres">
      <dgm:prSet presAssocID="{3227E756-7FD2-4A6B-ADE4-78214BF9A4EC}" presName="horz1" presStyleCnt="0"/>
      <dgm:spPr/>
    </dgm:pt>
    <dgm:pt modelId="{F416BF7C-89AC-4038-A3DB-90D54E7C3EA2}" type="pres">
      <dgm:prSet presAssocID="{3227E756-7FD2-4A6B-ADE4-78214BF9A4EC}" presName="tx1" presStyleLbl="revTx" presStyleIdx="1" presStyleCnt="2"/>
      <dgm:spPr/>
      <dgm:t>
        <a:bodyPr/>
        <a:lstStyle/>
        <a:p>
          <a:endParaRPr lang="zh-CN" altLang="en-US"/>
        </a:p>
      </dgm:t>
    </dgm:pt>
    <dgm:pt modelId="{939AD258-3DB1-46A8-AD25-7CCA3807D43F}" type="pres">
      <dgm:prSet presAssocID="{3227E756-7FD2-4A6B-ADE4-78214BF9A4EC}" presName="vert1" presStyleCnt="0"/>
      <dgm:spPr/>
    </dgm:pt>
  </dgm:ptLst>
  <dgm:cxnLst>
    <dgm:cxn modelId="{1B55DF04-5FB8-49DC-B635-2410BE44A647}" type="presOf" srcId="{3227E756-7FD2-4A6B-ADE4-78214BF9A4EC}" destId="{F416BF7C-89AC-4038-A3DB-90D54E7C3EA2}" srcOrd="0" destOrd="0" presId="urn:microsoft.com/office/officeart/2008/layout/LinedList"/>
    <dgm:cxn modelId="{27A2BD6A-B4A1-4F50-A843-EC0D24D62601}" srcId="{2593DF8F-F6E2-43D8-A467-54E750B9AD6D}" destId="{150EE3A9-A8E2-4FA9-A52E-3D4039FDA6CE}" srcOrd="0" destOrd="0" parTransId="{06A021C5-943A-4260-8A65-1B12A60487E1}" sibTransId="{C0F02177-B359-431A-8C88-85F2CB3F71B5}"/>
    <dgm:cxn modelId="{61EFC589-33EA-444F-A91F-D8A55799CA8D}" srcId="{2593DF8F-F6E2-43D8-A467-54E750B9AD6D}" destId="{3227E756-7FD2-4A6B-ADE4-78214BF9A4EC}" srcOrd="1" destOrd="0" parTransId="{D69EAB46-6AE5-4778-833B-E2168FC5C384}" sibTransId="{68263CFD-9CCE-4EA1-BFF0-2954EEBA048A}"/>
    <dgm:cxn modelId="{D63CF121-8A16-4ECB-8457-B586AE0B8B37}" type="presOf" srcId="{2593DF8F-F6E2-43D8-A467-54E750B9AD6D}" destId="{512D448F-4E95-4B7B-836C-DC8D250F2C4F}" srcOrd="0" destOrd="0" presId="urn:microsoft.com/office/officeart/2008/layout/LinedList"/>
    <dgm:cxn modelId="{78CFC9D7-1AF4-4E1F-94F4-9704D22D7C09}" type="presOf" srcId="{150EE3A9-A8E2-4FA9-A52E-3D4039FDA6CE}" destId="{344001C9-5E0D-4B59-B88F-20ABADFA0A86}" srcOrd="0" destOrd="0" presId="urn:microsoft.com/office/officeart/2008/layout/LinedList"/>
    <dgm:cxn modelId="{A29957C5-C3E5-42F2-A512-C244C799CC1B}" type="presParOf" srcId="{512D448F-4E95-4B7B-836C-DC8D250F2C4F}" destId="{79373F49-D8D5-49C4-B8C3-2AAD5A170E30}" srcOrd="0" destOrd="0" presId="urn:microsoft.com/office/officeart/2008/layout/LinedList"/>
    <dgm:cxn modelId="{CB6DA00B-9981-49D8-9B43-7BD7CD92FA98}" type="presParOf" srcId="{512D448F-4E95-4B7B-836C-DC8D250F2C4F}" destId="{874A29E5-F4D2-42D9-AE7F-9ECC19594F64}" srcOrd="1" destOrd="0" presId="urn:microsoft.com/office/officeart/2008/layout/LinedList"/>
    <dgm:cxn modelId="{B5EB2268-EDD9-4DE6-AAA3-925F357E250B}" type="presParOf" srcId="{874A29E5-F4D2-42D9-AE7F-9ECC19594F64}" destId="{344001C9-5E0D-4B59-B88F-20ABADFA0A86}" srcOrd="0" destOrd="0" presId="urn:microsoft.com/office/officeart/2008/layout/LinedList"/>
    <dgm:cxn modelId="{F9811FCD-89B4-472E-8A5E-DF51930A0858}" type="presParOf" srcId="{874A29E5-F4D2-42D9-AE7F-9ECC19594F64}" destId="{68061599-2079-4024-B67F-C87FFB3F909B}" srcOrd="1" destOrd="0" presId="urn:microsoft.com/office/officeart/2008/layout/LinedList"/>
    <dgm:cxn modelId="{79048DAF-5E9B-433A-AB56-F73CF43905AF}" type="presParOf" srcId="{512D448F-4E95-4B7B-836C-DC8D250F2C4F}" destId="{9DA689B0-4487-4BFB-9D55-5753649E1BE6}" srcOrd="2" destOrd="0" presId="urn:microsoft.com/office/officeart/2008/layout/LinedList"/>
    <dgm:cxn modelId="{A4A43D97-636E-461E-B0CC-BF006AF03AE3}" type="presParOf" srcId="{512D448F-4E95-4B7B-836C-DC8D250F2C4F}" destId="{30B4EC5A-19C7-4268-80DC-2DD3B0EEB74E}" srcOrd="3" destOrd="0" presId="urn:microsoft.com/office/officeart/2008/layout/LinedList"/>
    <dgm:cxn modelId="{73431D6F-EE10-4D7F-8E8B-08B81867D843}" type="presParOf" srcId="{30B4EC5A-19C7-4268-80DC-2DD3B0EEB74E}" destId="{F416BF7C-89AC-4038-A3DB-90D54E7C3EA2}" srcOrd="0" destOrd="0" presId="urn:microsoft.com/office/officeart/2008/layout/LinedList"/>
    <dgm:cxn modelId="{022387B9-231F-4DD1-A1F7-33AACC13CB5F}" type="presParOf" srcId="{30B4EC5A-19C7-4268-80DC-2DD3B0EEB74E}" destId="{939AD258-3DB1-46A8-AD25-7CCA3807D43F}"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5.xml><?xml version="1.0" encoding="utf-8"?>
<dgm:layoutDef xmlns:dgm="http://schemas.openxmlformats.org/drawingml/2006/diagram" xmlns:a="http://schemas.openxmlformats.org/drawingml/2006/main" uniqueId="urn:microsoft.com/office/officeart/2005/8/layout/target3">
  <dgm:title val=""/>
  <dgm:desc val=""/>
  <dgm:catLst>
    <dgm:cat type="relationship" pri="11000"/>
    <dgm:cat type="list" pri="22000"/>
    <dgm:cat type="convert"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tyleData>
  <dgm:clr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clrData>
  <dgm:layoutNode name="Name0">
    <dgm:varLst>
      <dgm:chMax val="7"/>
      <dgm:dir/>
      <dgm:animLvl val="lvl"/>
      <dgm:resizeHandles val="exact"/>
    </dgm:varLst>
    <dgm:alg type="composite"/>
    <dgm:shape xmlns:r="http://schemas.openxmlformats.org/officeDocument/2006/relationships" r:blip="">
      <dgm:adjLst/>
    </dgm:shape>
    <dgm:presOf/>
    <dgm:choose name="Name1">
      <dgm:if name="Name2" func="var" arg="dir" op="equ" val="norm">
        <dgm:choose name="Name3">
          <dgm:if name="Name4" axis="ch" ptType="node" func="cnt" op="equ" val="1">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rect1ParTx" refType="r" refFor="ch" refForName="space"/>
              <dgm:constr type="w" for="ch" forName="rect1ParTx" refType="w" refFor="ch" refForName="rect1" fact="0.5"/>
              <dgm:constr type="t" for="ch" forName="rect1ParTx" refType="t" refFor="ch" refForName="rect1"/>
              <dgm:constr type="b" for="ch" forName="rect1ParTx" refType="b" refFor="ch" refForName="rect1"/>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5" axis="ch" ptType="node" func="cnt" op="equ" val="2">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rect2ParTx" refType="r" refFor="ch" refForName="space"/>
              <dgm:constr type="w" for="ch" forName="rect2ParTx" refType="w" refFor="ch" refForName="rect2" fact="0.5"/>
              <dgm:constr type="t" for="ch" forName="rect2ParTx" refType="t" refFor="ch" refForName="rect2"/>
              <dgm:constr type="b" for="ch" forName="rect2ParTx" refType="b" refFor="ch" refForName="rect2"/>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b" refFor="ch" refForName="rect2"/>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6" axis="ch" ptType="node" func="cnt" op="equ" val="3">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rect3ParTx" refType="r" refFor="ch" refForName="space"/>
              <dgm:constr type="w" for="ch" forName="rect3ParTx" refType="w" refFor="ch" refForName="rect3" fact="0.5"/>
              <dgm:constr type="t" for="ch" forName="rect3ParTx" refType="t" refFor="ch" refForName="rect3"/>
              <dgm:constr type="b" for="ch" forName="rect3ParTx" refType="b" refFor="ch" refForName="rect3"/>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b" refFor="ch" refForName="rect3"/>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7" axis="ch" ptType="node" func="cnt" op="equ" val="4">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rect4ParTx" refType="r" refFor="ch" refForName="space"/>
              <dgm:constr type="w" for="ch" forName="rect4ParTx" refType="w" refFor="ch" refForName="rect4" fact="0.5"/>
              <dgm:constr type="t" for="ch" forName="rect4ParTx" refType="t" refFor="ch" refForName="rect4"/>
              <dgm:constr type="b" for="ch" forName="rect4ParTx" refType="b" refFor="ch" refForName="rect4"/>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b" refFor="ch" refForName="rect4"/>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8" axis="ch" ptType="node" func="cnt" op="equ" val="5">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rect5ParTx" refType="r" refFor="ch" refForName="space"/>
              <dgm:constr type="w" for="ch" forName="rect5ParTx" refType="w" refFor="ch" refForName="rect5" fact="0.5"/>
              <dgm:constr type="t" for="ch" forName="rect5ParTx" refType="t" refFor="ch" refForName="rect5"/>
              <dgm:constr type="b" for="ch" forName="rect5ParTx" refType="b" refFor="ch" refForName="rect5"/>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b" refFor="ch" refForName="rect5"/>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9" axis="ch" ptType="node" func="cnt" op="equ" val="6">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rect6ParTx" refType="r" refFor="ch" refForName="space"/>
              <dgm:constr type="w" for="ch" forName="rect6ParTx" refType="w" refFor="ch" refForName="rect6" fact="0.5"/>
              <dgm:constr type="t" for="ch" forName="rect6ParTx" refType="t" refFor="ch" refForName="rect6"/>
              <dgm:constr type="b" for="ch" forName="rect6ParTx" refType="b" refFor="ch" refForName="rect6"/>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b" refFor="ch" refForName="rect6"/>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10" axis="ch" ptType="node" func="cnt" op="gte" val="7">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l"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l" for="ch" forName="rect7" refType="r" refFor="ch" refForName="space"/>
              <dgm:constr type="r" for="ch" forName="rect7" refType="w"/>
              <dgm:constr type="h" for="ch" forName="rect7" refType="h" refFor="ch" refForName="circle7"/>
              <dgm:constr type="hOff" for="ch" forName="rect7" refType="hOff" refFor="ch" refForName="circle7"/>
              <dgm:constr type="b" for="ch" forName="rect7" refType="b" refFor="ch" refForName="circle7"/>
              <dgm:constr type="l" for="ch" forName="rect7ParTx" refType="r" refFor="ch" refForName="space"/>
              <dgm:constr type="w" for="ch" forName="rect7ParTx" refType="w" refFor="ch" refForName="rect7" fact="0.5"/>
              <dgm:constr type="t" for="ch" forName="rect7ParTx" refType="t" refFor="ch" refForName="rect7"/>
              <dgm:constr type="b" for="ch" forName="rect7ParTx" refType="b" refFor="ch" refForName="rect7"/>
              <dgm:constr type="l" for="ch" forName="rect7ChTx" refType="r" refFor="ch" refForName="rect7ParTx"/>
              <dgm:constr type="w" for="ch" forName="rect7ChTx" refType="w" refFor="ch" refForName="rect7ParTx"/>
              <dgm:constr type="t" for="ch" forName="rect7ChTx" refType="t" refFor="ch" refForName="rect7ParTx"/>
              <dgm:constr type="b" for="ch" forName="rect7ChTx" refType="b" refFor="ch" refForName="rect7ParTx"/>
              <dgm:constr type="l" for="ch" forName="rect7ParTxNoCh" refType="r" refFor="ch" refForName="space"/>
              <dgm:constr type="w" for="ch" forName="rect7ParTxNoCh" refType="w" refFor="ch" refForName="rect7"/>
              <dgm:constr type="t" for="ch" forName="rect7ParTxNoCh" refType="t" refFor="ch" refForName="rect7"/>
              <dgm:constr type="b" for="ch" forName="rect7ParTxNoCh" refType="b" refFor="ch" refForName="rect7"/>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l" for="ch" forName="rect6ParTx" refType="r" refFor="ch" refForName="space"/>
              <dgm:constr type="w" for="ch" forName="rect6ParTx" refType="w" refFor="ch" refForName="rect6" fact="0.5"/>
              <dgm:constr type="t" for="ch" forName="rect6ParTx" refType="t" refFor="ch" refForName="rect6"/>
              <dgm:constr type="b" for="ch" forName="rect6ParTx" refType="t" refFor="ch" refForName="rect7"/>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11">
            <dgm:constrLst/>
          </dgm:else>
        </dgm:choose>
      </dgm:if>
      <dgm:else name="Name12">
        <dgm:choose name="Name13">
          <dgm:if name="Name14" axis="ch" ptType="node" func="cnt" op="equ" val="1">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r" for="ch" forName="rect1ParTx" refType="l" refFor="ch" refForName="space"/>
              <dgm:constr type="w" for="ch" forName="rect1ParTx" refType="w" refFor="ch" refForName="rect1" fact="0.5"/>
              <dgm:constr type="t" for="ch" forName="rect1ParTx" refType="t" refFor="ch" refForName="rect1"/>
              <dgm:constr type="b" for="ch" forName="rect1ParTx" refType="b" refFor="ch" refForName="rect1"/>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15" axis="ch" ptType="node" func="cnt" op="equ" val="2">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r" for="ch" forName="rect2ParTx" refType="l" refFor="ch" refForName="space"/>
              <dgm:constr type="w" for="ch" forName="rect2ParTx" refType="w" refFor="ch" refForName="rect2" fact="0.5"/>
              <dgm:constr type="t" for="ch" forName="rect2ParTx" refType="t" refFor="ch" refForName="rect2"/>
              <dgm:constr type="b" for="ch" forName="rect2ParTx" refType="b" refFor="ch" refForName="rect2"/>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b" refFor="ch" refForName="rect2"/>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16" axis="ch" ptType="node" func="cnt" op="equ" val="3">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r" for="ch" forName="rect3ParTx" refType="l" refFor="ch" refForName="space"/>
              <dgm:constr type="w" for="ch" forName="rect3ParTx" refType="w" refFor="ch" refForName="rect3" fact="0.5"/>
              <dgm:constr type="t" for="ch" forName="rect3ParTx" refType="t" refFor="ch" refForName="rect3"/>
              <dgm:constr type="b" for="ch" forName="rect3ParTx" refType="b" refFor="ch" refForName="rect3"/>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b" refFor="ch" refForName="rect3"/>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17" axis="ch" ptType="node" func="cnt" op="equ" val="4">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r" for="ch" forName="rect4ParTx" refType="l" refFor="ch" refForName="space"/>
              <dgm:constr type="w" for="ch" forName="rect4ParTx" refType="w" refFor="ch" refForName="rect4" fact="0.5"/>
              <dgm:constr type="t" for="ch" forName="rect4ParTx" refType="t" refFor="ch" refForName="rect4"/>
              <dgm:constr type="b" for="ch" forName="rect4ParTx" refType="b" refFor="ch" refForName="rect4"/>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b" refFor="ch" refForName="rect4"/>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18" axis="ch" ptType="node" func="cnt" op="equ" val="5">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r" for="ch" forName="rect5ParTx" refType="l" refFor="ch" refForName="space"/>
              <dgm:constr type="w" for="ch" forName="rect5ParTx" refType="w" refFor="ch" refForName="rect5" fact="0.5"/>
              <dgm:constr type="t" for="ch" forName="rect5ParTx" refType="t" refFor="ch" refForName="rect5"/>
              <dgm:constr type="b" for="ch" forName="rect5ParTx" refType="b" refFor="ch" refForName="rect5"/>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b" refFor="ch" refForName="rect5"/>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19" axis="ch" ptType="node" func="cnt" op="equ" val="6">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r" for="ch" forName="rect6ParTx" refType="l" refFor="ch" refForName="space"/>
              <dgm:constr type="w" for="ch" forName="rect6ParTx" refType="w" refFor="ch" refForName="rect6" fact="0.5"/>
              <dgm:constr type="t" for="ch" forName="rect6ParTx" refType="t" refFor="ch" refForName="rect6"/>
              <dgm:constr type="b" for="ch" forName="rect6ParTx" refType="b" refFor="ch" refForName="rect6"/>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b" refFor="ch" refForName="rect6"/>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20" axis="ch" ptType="node" func="cnt" op="gte" val="7">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r"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r" for="ch" forName="rect7" refType="l" refFor="ch" refForName="space"/>
              <dgm:constr type="l" for="ch" forName="rect7"/>
              <dgm:constr type="h" for="ch" forName="rect7" refType="h" refFor="ch" refForName="circle7"/>
              <dgm:constr type="hOff" for="ch" forName="rect7" refType="hOff" refFor="ch" refForName="circle7"/>
              <dgm:constr type="b" for="ch" forName="rect7" refType="b" refFor="ch" refForName="circle7"/>
              <dgm:constr type="r" for="ch" forName="rect7ParTx" refType="l" refFor="ch" refForName="space"/>
              <dgm:constr type="w" for="ch" forName="rect7ParTx" refType="w" refFor="ch" refForName="rect7" fact="0.5"/>
              <dgm:constr type="t" for="ch" forName="rect7ParTx" refType="t" refFor="ch" refForName="rect7"/>
              <dgm:constr type="b" for="ch" forName="rect7ParTx" refType="b" refFor="ch" refForName="rect7"/>
              <dgm:constr type="r" for="ch" forName="rect7ChTx" refType="l" refFor="ch" refForName="rect7ParTx"/>
              <dgm:constr type="w" for="ch" forName="rect7ChTx" refType="w" refFor="ch" refForName="rect7ParTx"/>
              <dgm:constr type="t" for="ch" forName="rect7ChTx" refType="t" refFor="ch" refForName="rect7ParTx"/>
              <dgm:constr type="b" for="ch" forName="rect7ChTx" refType="b" refFor="ch" refForName="rect7ParTx"/>
              <dgm:constr type="r" for="ch" forName="rect7ParTxNoCh" refType="l" refFor="ch" refForName="space"/>
              <dgm:constr type="w" for="ch" forName="rect7ParTxNoCh" refType="w" refFor="ch" refForName="rect7"/>
              <dgm:constr type="t" for="ch" forName="rect7ParTxNoCh" refType="t" refFor="ch" refForName="rect7"/>
              <dgm:constr type="b" for="ch" forName="rect7ParTxNoCh" refType="b" refFor="ch" refForName="rect7"/>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r" for="ch" forName="rect6ParTx" refType="l" refFor="ch" refForName="space"/>
              <dgm:constr type="w" for="ch" forName="rect6ParTx" refType="w" refFor="ch" refForName="rect6" fact="0.5"/>
              <dgm:constr type="t" for="ch" forName="rect6ParTx" refType="t" refFor="ch" refForName="rect6"/>
              <dgm:constr type="b" for="ch" forName="rect6ParTx" refType="t" refFor="ch" refForName="rect7"/>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21">
            <dgm:constrLst/>
          </dgm:else>
        </dgm:choose>
      </dgm:else>
    </dgm:choose>
    <dgm:ruleLst/>
    <dgm:forEach name="Name22" axis="ch" ptType="node" cnt="1">
      <dgm:layoutNode name="circle1" styleLbl="node1">
        <dgm:alg type="sp"/>
        <dgm:choose name="Name23">
          <dgm:if name="Name24" func="var" arg="dir" op="equ" val="norm">
            <dgm:shape xmlns:r="http://schemas.openxmlformats.org/officeDocument/2006/relationships" type="pie" r:blip="">
              <dgm:adjLst>
                <dgm:adj idx="1" val="90"/>
                <dgm:adj idx="2" val="270"/>
              </dgm:adjLst>
            </dgm:shape>
          </dgm:if>
          <dgm:else name="Name25">
            <dgm:shape xmlns:r="http://schemas.openxmlformats.org/officeDocument/2006/relationships" type="pie" r:blip="">
              <dgm:adjLst>
                <dgm:adj idx="1" val="270"/>
                <dgm:adj idx="2" val="90"/>
              </dgm:adjLst>
            </dgm:shape>
          </dgm:else>
        </dgm:choose>
        <dgm:presOf/>
        <dgm:constrLst/>
        <dgm:ruleLst/>
      </dgm:layoutNode>
      <dgm:layoutNode name="space">
        <dgm:alg type="sp"/>
        <dgm:shape xmlns:r="http://schemas.openxmlformats.org/officeDocument/2006/relationships" r:blip="">
          <dgm:adjLst/>
        </dgm:shape>
        <dgm:presOf/>
        <dgm:constrLst/>
        <dgm:ruleLst/>
      </dgm:layoutNode>
      <dgm:layoutNode name="rect1" styleLbl="alignAcc1">
        <dgm:alg type="sp"/>
        <dgm:shape xmlns:r="http://schemas.openxmlformats.org/officeDocument/2006/relationships" type="rect" r:blip="">
          <dgm:adjLst/>
        </dgm:shape>
        <dgm:presOf axis="self"/>
        <dgm:constrLst/>
        <dgm:ruleLst/>
      </dgm:layoutNode>
    </dgm:forEach>
    <dgm:forEach name="Name26" axis="ch" ptType="node" st="2" cnt="1">
      <dgm:layoutNode name="vertSpace2">
        <dgm:alg type="sp"/>
        <dgm:shape xmlns:r="http://schemas.openxmlformats.org/officeDocument/2006/relationships" type="rect" r:blip="" hideGeom="1">
          <dgm:adjLst/>
        </dgm:shape>
        <dgm:presOf/>
        <dgm:constrLst/>
        <dgm:ruleLst/>
      </dgm:layoutNode>
      <dgm:layoutNode name="circle2" styleLbl="node1">
        <dgm:alg type="sp"/>
        <dgm:choose name="Name27">
          <dgm:if name="Name28" func="var" arg="dir" op="equ" val="norm">
            <dgm:shape xmlns:r="http://schemas.openxmlformats.org/officeDocument/2006/relationships" type="pie" r:blip="">
              <dgm:adjLst>
                <dgm:adj idx="1" val="90"/>
                <dgm:adj idx="2" val="270"/>
              </dgm:adjLst>
            </dgm:shape>
          </dgm:if>
          <dgm:else name="Name29">
            <dgm:shape xmlns:r="http://schemas.openxmlformats.org/officeDocument/2006/relationships" type="pie" r:blip="">
              <dgm:adjLst>
                <dgm:adj idx="1" val="270"/>
                <dgm:adj idx="2" val="90"/>
              </dgm:adjLst>
            </dgm:shape>
          </dgm:else>
        </dgm:choose>
        <dgm:presOf/>
        <dgm:constrLst/>
        <dgm:ruleLst/>
      </dgm:layoutNode>
      <dgm:layoutNode name="rect2" styleLbl="alignAcc1">
        <dgm:alg type="sp"/>
        <dgm:shape xmlns:r="http://schemas.openxmlformats.org/officeDocument/2006/relationships" type="rect" r:blip="">
          <dgm:adjLst/>
        </dgm:shape>
        <dgm:presOf axis="self"/>
        <dgm:constrLst/>
        <dgm:ruleLst/>
      </dgm:layoutNode>
    </dgm:forEach>
    <dgm:forEach name="Name30" axis="ch" ptType="node" st="3" cnt="1">
      <dgm:layoutNode name="vertSpace3">
        <dgm:alg type="sp"/>
        <dgm:shape xmlns:r="http://schemas.openxmlformats.org/officeDocument/2006/relationships" type="rect" r:blip="" hideGeom="1">
          <dgm:adjLst/>
        </dgm:shape>
        <dgm:presOf/>
        <dgm:constrLst/>
        <dgm:ruleLst/>
      </dgm:layoutNode>
      <dgm:layoutNode name="circle3" styleLbl="node1">
        <dgm:alg type="sp"/>
        <dgm:choose name="Name31">
          <dgm:if name="Name32" func="var" arg="dir" op="equ" val="norm">
            <dgm:shape xmlns:r="http://schemas.openxmlformats.org/officeDocument/2006/relationships" type="pie" r:blip="">
              <dgm:adjLst>
                <dgm:adj idx="1" val="90"/>
                <dgm:adj idx="2" val="270"/>
              </dgm:adjLst>
            </dgm:shape>
          </dgm:if>
          <dgm:else name="Name33">
            <dgm:shape xmlns:r="http://schemas.openxmlformats.org/officeDocument/2006/relationships" type="pie" r:blip="">
              <dgm:adjLst>
                <dgm:adj idx="1" val="270"/>
                <dgm:adj idx="2" val="90"/>
              </dgm:adjLst>
            </dgm:shape>
          </dgm:else>
        </dgm:choose>
        <dgm:presOf/>
        <dgm:constrLst/>
        <dgm:ruleLst/>
      </dgm:layoutNode>
      <dgm:layoutNode name="rect3" styleLbl="alignAcc1">
        <dgm:alg type="sp"/>
        <dgm:shape xmlns:r="http://schemas.openxmlformats.org/officeDocument/2006/relationships" type="rect" r:blip="">
          <dgm:adjLst/>
        </dgm:shape>
        <dgm:presOf axis="self"/>
        <dgm:constrLst/>
        <dgm:ruleLst/>
      </dgm:layoutNode>
    </dgm:forEach>
    <dgm:forEach name="Name34" axis="ch" ptType="node" st="4" cnt="1">
      <dgm:layoutNode name="vertSpace4">
        <dgm:alg type="sp"/>
        <dgm:shape xmlns:r="http://schemas.openxmlformats.org/officeDocument/2006/relationships" type="rect" r:blip="" hideGeom="1">
          <dgm:adjLst/>
        </dgm:shape>
        <dgm:presOf/>
        <dgm:constrLst/>
        <dgm:ruleLst/>
      </dgm:layoutNode>
      <dgm:layoutNode name="circle4" styleLbl="node1">
        <dgm:alg type="sp"/>
        <dgm:choose name="Name35">
          <dgm:if name="Name36" func="var" arg="dir" op="equ" val="norm">
            <dgm:shape xmlns:r="http://schemas.openxmlformats.org/officeDocument/2006/relationships" type="pie" r:blip="">
              <dgm:adjLst>
                <dgm:adj idx="1" val="90"/>
                <dgm:adj idx="2" val="270"/>
              </dgm:adjLst>
            </dgm:shape>
          </dgm:if>
          <dgm:else name="Name37">
            <dgm:shape xmlns:r="http://schemas.openxmlformats.org/officeDocument/2006/relationships" type="pie" r:blip="">
              <dgm:adjLst>
                <dgm:adj idx="1" val="270"/>
                <dgm:adj idx="2" val="90"/>
              </dgm:adjLst>
            </dgm:shape>
          </dgm:else>
        </dgm:choose>
        <dgm:presOf/>
        <dgm:constrLst/>
        <dgm:ruleLst/>
      </dgm:layoutNode>
      <dgm:layoutNode name="rect4" styleLbl="alignAcc1">
        <dgm:alg type="sp"/>
        <dgm:shape xmlns:r="http://schemas.openxmlformats.org/officeDocument/2006/relationships" type="rect" r:blip="">
          <dgm:adjLst/>
        </dgm:shape>
        <dgm:presOf axis="self"/>
        <dgm:constrLst/>
        <dgm:ruleLst/>
      </dgm:layoutNode>
    </dgm:forEach>
    <dgm:forEach name="Name38" axis="ch" ptType="node" st="5" cnt="1">
      <dgm:layoutNode name="vertSpace5">
        <dgm:alg type="sp"/>
        <dgm:shape xmlns:r="http://schemas.openxmlformats.org/officeDocument/2006/relationships" type="rect" r:blip="" hideGeom="1">
          <dgm:adjLst/>
        </dgm:shape>
        <dgm:presOf/>
        <dgm:constrLst/>
        <dgm:ruleLst/>
      </dgm:layoutNode>
      <dgm:layoutNode name="circle5" styleLbl="node1">
        <dgm:alg type="sp"/>
        <dgm:choose name="Name39">
          <dgm:if name="Name40" func="var" arg="dir" op="equ" val="norm">
            <dgm:shape xmlns:r="http://schemas.openxmlformats.org/officeDocument/2006/relationships" type="pie" r:blip="">
              <dgm:adjLst>
                <dgm:adj idx="1" val="90"/>
                <dgm:adj idx="2" val="270"/>
              </dgm:adjLst>
            </dgm:shape>
          </dgm:if>
          <dgm:else name="Name41">
            <dgm:shape xmlns:r="http://schemas.openxmlformats.org/officeDocument/2006/relationships" type="pie" r:blip="">
              <dgm:adjLst>
                <dgm:adj idx="1" val="270"/>
                <dgm:adj idx="2" val="90"/>
              </dgm:adjLst>
            </dgm:shape>
          </dgm:else>
        </dgm:choose>
        <dgm:presOf/>
        <dgm:constrLst/>
        <dgm:ruleLst/>
      </dgm:layoutNode>
      <dgm:layoutNode name="rect5" styleLbl="alignAcc1">
        <dgm:alg type="sp"/>
        <dgm:shape xmlns:r="http://schemas.openxmlformats.org/officeDocument/2006/relationships" type="rect" r:blip="">
          <dgm:adjLst/>
        </dgm:shape>
        <dgm:presOf axis="self"/>
        <dgm:constrLst/>
        <dgm:ruleLst/>
      </dgm:layoutNode>
    </dgm:forEach>
    <dgm:forEach name="Name42" axis="ch" ptType="node" st="6" cnt="1">
      <dgm:layoutNode name="vertSpace6">
        <dgm:alg type="sp"/>
        <dgm:shape xmlns:r="http://schemas.openxmlformats.org/officeDocument/2006/relationships" type="rect" r:blip="" hideGeom="1">
          <dgm:adjLst/>
        </dgm:shape>
        <dgm:presOf/>
        <dgm:constrLst/>
        <dgm:ruleLst/>
      </dgm:layoutNode>
      <dgm:layoutNode name="circle6" styleLbl="node1">
        <dgm:alg type="sp"/>
        <dgm:choose name="Name43">
          <dgm:if name="Name44" func="var" arg="dir" op="equ" val="norm">
            <dgm:shape xmlns:r="http://schemas.openxmlformats.org/officeDocument/2006/relationships" type="pie" r:blip="">
              <dgm:adjLst>
                <dgm:adj idx="1" val="90"/>
                <dgm:adj idx="2" val="270"/>
              </dgm:adjLst>
            </dgm:shape>
          </dgm:if>
          <dgm:else name="Name45">
            <dgm:shape xmlns:r="http://schemas.openxmlformats.org/officeDocument/2006/relationships" type="pie" r:blip="">
              <dgm:adjLst>
                <dgm:adj idx="1" val="270"/>
                <dgm:adj idx="2" val="90"/>
              </dgm:adjLst>
            </dgm:shape>
          </dgm:else>
        </dgm:choose>
        <dgm:presOf/>
        <dgm:constrLst/>
        <dgm:ruleLst/>
      </dgm:layoutNode>
      <dgm:layoutNode name="rect6" styleLbl="alignAcc1">
        <dgm:alg type="sp"/>
        <dgm:shape xmlns:r="http://schemas.openxmlformats.org/officeDocument/2006/relationships" type="rect" r:blip="">
          <dgm:adjLst/>
        </dgm:shape>
        <dgm:presOf axis="self"/>
        <dgm:constrLst/>
        <dgm:ruleLst/>
      </dgm:layoutNode>
    </dgm:forEach>
    <dgm:forEach name="Name46" axis="ch" ptType="node" st="7" cnt="1">
      <dgm:layoutNode name="vertSpace7">
        <dgm:alg type="sp"/>
        <dgm:shape xmlns:r="http://schemas.openxmlformats.org/officeDocument/2006/relationships" type="rect" r:blip="" hideGeom="1">
          <dgm:adjLst/>
        </dgm:shape>
        <dgm:presOf/>
        <dgm:constrLst/>
        <dgm:ruleLst/>
      </dgm:layoutNode>
      <dgm:layoutNode name="circle7" styleLbl="node1">
        <dgm:alg type="sp"/>
        <dgm:choose name="Name47">
          <dgm:if name="Name48" func="var" arg="dir" op="equ" val="norm">
            <dgm:shape xmlns:r="http://schemas.openxmlformats.org/officeDocument/2006/relationships" type="pie" r:blip="">
              <dgm:adjLst>
                <dgm:adj idx="1" val="90"/>
                <dgm:adj idx="2" val="270"/>
              </dgm:adjLst>
            </dgm:shape>
          </dgm:if>
          <dgm:else name="Name49">
            <dgm:shape xmlns:r="http://schemas.openxmlformats.org/officeDocument/2006/relationships" type="pie" r:blip="">
              <dgm:adjLst>
                <dgm:adj idx="1" val="270"/>
                <dgm:adj idx="2" val="90"/>
              </dgm:adjLst>
            </dgm:shape>
          </dgm:else>
        </dgm:choose>
        <dgm:presOf/>
        <dgm:constrLst/>
        <dgm:ruleLst/>
      </dgm:layoutNode>
      <dgm:layoutNode name="rect7" styleLbl="alignAcc1">
        <dgm:alg type="sp"/>
        <dgm:shape xmlns:r="http://schemas.openxmlformats.org/officeDocument/2006/relationships" type="rect" r:blip="">
          <dgm:adjLst/>
        </dgm:shape>
        <dgm:presOf axis="self"/>
        <dgm:constrLst/>
        <dgm:ruleLst/>
      </dgm:layoutNode>
    </dgm:forEach>
    <dgm:forEach name="Name50" axis="ch" ptType="node" cnt="1">
      <dgm:choose name="Name51">
        <dgm:if name="Name52" axis="root des" ptType="all node" func="maxDepth" op="gte" val="2">
          <dgm:layoutNode name="rect1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3">
          <dgm:layoutNode name="rect1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4" axis="ch" ptType="node" st="2" cnt="1">
      <dgm:choose name="Name55">
        <dgm:if name="Name56" axis="root des" ptType="all node" func="maxDepth" op="gte" val="2">
          <dgm:layoutNode name="rect2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2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7">
          <dgm:layoutNode name="rect2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8" axis="ch" ptType="node" st="3" cnt="1">
      <dgm:choose name="Name59">
        <dgm:if name="Name60" axis="root des" ptType="all node" func="maxDepth" op="gte" val="2">
          <dgm:layoutNode name="rect3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3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1">
          <dgm:layoutNode name="rect3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2" axis="ch" ptType="node" st="4" cnt="1">
      <dgm:choose name="Name63">
        <dgm:if name="Name64" axis="root des" ptType="all node" func="maxDepth" op="gte" val="2">
          <dgm:layoutNode name="rect4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4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5">
          <dgm:layoutNode name="rect4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6" axis="ch" ptType="node" st="5" cnt="1">
      <dgm:choose name="Name67">
        <dgm:if name="Name68" axis="root des" ptType="all node" func="maxDepth" op="gte" val="2">
          <dgm:layoutNode name="rect5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5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9">
          <dgm:layoutNode name="rect5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0" axis="ch" ptType="node" st="6" cnt="1">
      <dgm:choose name="Name71">
        <dgm:if name="Name72" axis="root des" ptType="all node" func="maxDepth" op="gte" val="2">
          <dgm:layoutNode name="rect6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6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3">
          <dgm:layoutNode name="rect6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4" axis="ch" ptType="node" st="7" cnt="1">
      <dgm:choose name="Name75">
        <dgm:if name="Name76" axis="root des" ptType="all node" func="maxDepth" op="gte" val="2">
          <dgm:layoutNode name="rect7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7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7">
          <dgm:layoutNode name="rect7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8.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9.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image" Target="../media/image35.emf"/><Relationship Id="rId1" Type="http://schemas.openxmlformats.org/officeDocument/2006/relationships/image" Target="../media/image34.emf"/><Relationship Id="rId5" Type="http://schemas.openxmlformats.org/officeDocument/2006/relationships/image" Target="../media/image38.emf"/><Relationship Id="rId4" Type="http://schemas.openxmlformats.org/officeDocument/2006/relationships/image" Target="../media/image37.emf"/></Relationships>
</file>

<file path=ppt/drawings/_rels/vmlDrawing2.vml.rels><?xml version="1.0" encoding="UTF-8" standalone="yes"?>
<Relationships xmlns="http://schemas.openxmlformats.org/package/2006/relationships"><Relationship Id="rId8" Type="http://schemas.openxmlformats.org/officeDocument/2006/relationships/image" Target="../media/image68.wmf"/><Relationship Id="rId3" Type="http://schemas.openxmlformats.org/officeDocument/2006/relationships/image" Target="../media/image63.wmf"/><Relationship Id="rId7" Type="http://schemas.openxmlformats.org/officeDocument/2006/relationships/image" Target="../media/image67.wmf"/><Relationship Id="rId2" Type="http://schemas.openxmlformats.org/officeDocument/2006/relationships/image" Target="../media/image62.wmf"/><Relationship Id="rId1" Type="http://schemas.openxmlformats.org/officeDocument/2006/relationships/image" Target="../media/image61.wmf"/><Relationship Id="rId6" Type="http://schemas.openxmlformats.org/officeDocument/2006/relationships/image" Target="../media/image66.wmf"/><Relationship Id="rId5" Type="http://schemas.openxmlformats.org/officeDocument/2006/relationships/image" Target="../media/image65.wmf"/><Relationship Id="rId4" Type="http://schemas.openxmlformats.org/officeDocument/2006/relationships/image" Target="../media/image64.wmf"/></Relationships>
</file>

<file path=ppt/drawings/_rels/vmlDrawing3.vml.rels><?xml version="1.0" encoding="UTF-8" standalone="yes"?>
<Relationships xmlns="http://schemas.openxmlformats.org/package/2006/relationships"><Relationship Id="rId8" Type="http://schemas.openxmlformats.org/officeDocument/2006/relationships/image" Target="../media/image68.wmf"/><Relationship Id="rId3" Type="http://schemas.openxmlformats.org/officeDocument/2006/relationships/image" Target="../media/image63.wmf"/><Relationship Id="rId7" Type="http://schemas.openxmlformats.org/officeDocument/2006/relationships/image" Target="../media/image67.wmf"/><Relationship Id="rId2" Type="http://schemas.openxmlformats.org/officeDocument/2006/relationships/image" Target="../media/image62.wmf"/><Relationship Id="rId1" Type="http://schemas.openxmlformats.org/officeDocument/2006/relationships/image" Target="../media/image61.wmf"/><Relationship Id="rId6" Type="http://schemas.openxmlformats.org/officeDocument/2006/relationships/image" Target="../media/image66.wmf"/><Relationship Id="rId5" Type="http://schemas.openxmlformats.org/officeDocument/2006/relationships/image" Target="../media/image65.wmf"/><Relationship Id="rId4" Type="http://schemas.openxmlformats.org/officeDocument/2006/relationships/image" Target="../media/image64.wmf"/><Relationship Id="rId9" Type="http://schemas.openxmlformats.org/officeDocument/2006/relationships/image" Target="../media/image72.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6831523-55E5-475A-8106-0CFB980578FE}" type="datetimeFigureOut">
              <a:rPr lang="zh-CN" altLang="en-US" smtClean="0"/>
              <a:t>2015/10/9</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B7DF157-2AD7-42C6-BB98-0F1560C7D95D}" type="slidenum">
              <a:rPr lang="zh-CN" altLang="en-US" smtClean="0"/>
              <a:t>‹#›</a:t>
            </a:fld>
            <a:endParaRPr lang="zh-CN" altLang="en-US"/>
          </a:p>
        </p:txBody>
      </p:sp>
    </p:spTree>
    <p:extLst>
      <p:ext uri="{BB962C8B-B14F-4D97-AF65-F5344CB8AC3E}">
        <p14:creationId xmlns:p14="http://schemas.microsoft.com/office/powerpoint/2010/main" val="32349688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CFFC14F-AED7-4C89-80DA-99CEDC3C20AD}" type="slidenum">
              <a:rPr lang="en-US" altLang="zh-CN">
                <a:solidFill>
                  <a:prstClr val="black"/>
                </a:solidFill>
              </a:rPr>
              <a:pPr/>
              <a:t>21</a:t>
            </a:fld>
            <a:endParaRPr lang="en-US" altLang="zh-CN">
              <a:solidFill>
                <a:prstClr val="black"/>
              </a:solidFill>
            </a:endParaRPr>
          </a:p>
        </p:txBody>
      </p:sp>
      <p:sp>
        <p:nvSpPr>
          <p:cNvPr id="1320962" name="Rectangle 2"/>
          <p:cNvSpPr>
            <a:spLocks noGrp="1" noRot="1" noChangeAspect="1" noChangeArrowheads="1" noTextEdit="1"/>
          </p:cNvSpPr>
          <p:nvPr>
            <p:ph type="sldImg"/>
          </p:nvPr>
        </p:nvSpPr>
        <p:spPr>
          <a:xfrm>
            <a:off x="1157288" y="700088"/>
            <a:ext cx="4549775" cy="3413125"/>
          </a:xfrm>
          <a:ln/>
        </p:spPr>
      </p:sp>
      <p:sp>
        <p:nvSpPr>
          <p:cNvPr id="1320963" name="Rectangle 3"/>
          <p:cNvSpPr>
            <a:spLocks noGrp="1" noChangeArrowheads="1"/>
          </p:cNvSpPr>
          <p:nvPr>
            <p:ph type="body" idx="1"/>
          </p:nvPr>
        </p:nvSpPr>
        <p:spPr>
          <a:xfrm>
            <a:off x="915499" y="4347674"/>
            <a:ext cx="5024804" cy="4106254"/>
          </a:xfrm>
        </p:spPr>
        <p:txBody>
          <a:bodyPr lIns="90927" tIns="45464" rIns="90927" bIns="45464"/>
          <a:lstStyle/>
          <a:p>
            <a:endParaRPr lang="de-DE"/>
          </a:p>
        </p:txBody>
      </p:sp>
    </p:spTree>
    <p:extLst>
      <p:ext uri="{BB962C8B-B14F-4D97-AF65-F5344CB8AC3E}">
        <p14:creationId xmlns:p14="http://schemas.microsoft.com/office/powerpoint/2010/main" val="27152380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09FCEA7-55CE-401F-B953-0D1BF96A8E64}" type="slidenum">
              <a:rPr lang="en-US" altLang="zh-CN">
                <a:solidFill>
                  <a:prstClr val="black"/>
                </a:solidFill>
              </a:rPr>
              <a:pPr/>
              <a:t>30</a:t>
            </a:fld>
            <a:endParaRPr lang="en-US" altLang="zh-CN">
              <a:solidFill>
                <a:prstClr val="black"/>
              </a:solidFill>
            </a:endParaRPr>
          </a:p>
        </p:txBody>
      </p:sp>
      <p:sp>
        <p:nvSpPr>
          <p:cNvPr id="1341442" name="Rectangle 2"/>
          <p:cNvSpPr>
            <a:spLocks noGrp="1" noRot="1" noChangeAspect="1" noChangeArrowheads="1" noTextEdit="1"/>
          </p:cNvSpPr>
          <p:nvPr>
            <p:ph type="sldImg"/>
          </p:nvPr>
        </p:nvSpPr>
        <p:spPr>
          <a:xfrm>
            <a:off x="1157288" y="700088"/>
            <a:ext cx="4549775" cy="3413125"/>
          </a:xfrm>
          <a:ln/>
        </p:spPr>
      </p:sp>
      <p:sp>
        <p:nvSpPr>
          <p:cNvPr id="1341443" name="Rectangle 3"/>
          <p:cNvSpPr>
            <a:spLocks noGrp="1" noChangeArrowheads="1"/>
          </p:cNvSpPr>
          <p:nvPr>
            <p:ph type="body" idx="1"/>
          </p:nvPr>
        </p:nvSpPr>
        <p:spPr>
          <a:xfrm>
            <a:off x="915499" y="4347674"/>
            <a:ext cx="5024804" cy="4106254"/>
          </a:xfrm>
        </p:spPr>
        <p:txBody>
          <a:bodyPr lIns="90927" tIns="45464" rIns="90927" bIns="45464"/>
          <a:lstStyle/>
          <a:p>
            <a:endParaRPr lang="de-DE"/>
          </a:p>
        </p:txBody>
      </p:sp>
    </p:spTree>
    <p:extLst>
      <p:ext uri="{BB962C8B-B14F-4D97-AF65-F5344CB8AC3E}">
        <p14:creationId xmlns:p14="http://schemas.microsoft.com/office/powerpoint/2010/main" val="1822500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A3C9655-0E99-4B61-9BEE-B9FB672F4042}" type="slidenum">
              <a:rPr lang="en-US" altLang="zh-CN">
                <a:solidFill>
                  <a:prstClr val="black"/>
                </a:solidFill>
              </a:rPr>
              <a:pPr/>
              <a:t>31</a:t>
            </a:fld>
            <a:endParaRPr lang="en-US" altLang="zh-CN">
              <a:solidFill>
                <a:prstClr val="black"/>
              </a:solidFill>
            </a:endParaRPr>
          </a:p>
        </p:txBody>
      </p:sp>
      <p:sp>
        <p:nvSpPr>
          <p:cNvPr id="1343490" name="Rectangle 2"/>
          <p:cNvSpPr>
            <a:spLocks noGrp="1" noRot="1" noChangeAspect="1" noChangeArrowheads="1" noTextEdit="1"/>
          </p:cNvSpPr>
          <p:nvPr>
            <p:ph type="sldImg"/>
          </p:nvPr>
        </p:nvSpPr>
        <p:spPr>
          <a:xfrm>
            <a:off x="1157288" y="700088"/>
            <a:ext cx="4549775" cy="3413125"/>
          </a:xfrm>
          <a:ln/>
        </p:spPr>
      </p:sp>
      <p:sp>
        <p:nvSpPr>
          <p:cNvPr id="1343491" name="Rectangle 3"/>
          <p:cNvSpPr>
            <a:spLocks noGrp="1" noChangeArrowheads="1"/>
          </p:cNvSpPr>
          <p:nvPr>
            <p:ph type="body" idx="1"/>
          </p:nvPr>
        </p:nvSpPr>
        <p:spPr>
          <a:xfrm>
            <a:off x="915499" y="4347674"/>
            <a:ext cx="5024804" cy="4106254"/>
          </a:xfrm>
        </p:spPr>
        <p:txBody>
          <a:bodyPr lIns="90927" tIns="45464" rIns="90927" bIns="45464"/>
          <a:lstStyle/>
          <a:p>
            <a:endParaRPr lang="de-DE"/>
          </a:p>
        </p:txBody>
      </p:sp>
    </p:spTree>
    <p:extLst>
      <p:ext uri="{BB962C8B-B14F-4D97-AF65-F5344CB8AC3E}">
        <p14:creationId xmlns:p14="http://schemas.microsoft.com/office/powerpoint/2010/main" val="29449035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4377AD6-560A-4B59-B2BF-E386E4D79E25}" type="slidenum">
              <a:rPr lang="en-US" altLang="zh-CN">
                <a:solidFill>
                  <a:prstClr val="black"/>
                </a:solidFill>
              </a:rPr>
              <a:pPr/>
              <a:t>32</a:t>
            </a:fld>
            <a:endParaRPr lang="en-US" altLang="zh-CN">
              <a:solidFill>
                <a:prstClr val="black"/>
              </a:solidFill>
            </a:endParaRPr>
          </a:p>
        </p:txBody>
      </p:sp>
      <p:sp>
        <p:nvSpPr>
          <p:cNvPr id="1345538" name="Rectangle 2"/>
          <p:cNvSpPr>
            <a:spLocks noGrp="1" noRot="1" noChangeAspect="1" noChangeArrowheads="1" noTextEdit="1"/>
          </p:cNvSpPr>
          <p:nvPr>
            <p:ph type="sldImg"/>
          </p:nvPr>
        </p:nvSpPr>
        <p:spPr>
          <a:xfrm>
            <a:off x="1157288" y="700088"/>
            <a:ext cx="4549775" cy="3413125"/>
          </a:xfrm>
          <a:ln/>
        </p:spPr>
      </p:sp>
      <p:sp>
        <p:nvSpPr>
          <p:cNvPr id="1345539" name="Rectangle 3"/>
          <p:cNvSpPr>
            <a:spLocks noGrp="1" noChangeArrowheads="1"/>
          </p:cNvSpPr>
          <p:nvPr>
            <p:ph type="body" idx="1"/>
          </p:nvPr>
        </p:nvSpPr>
        <p:spPr>
          <a:xfrm>
            <a:off x="915499" y="4347674"/>
            <a:ext cx="5024804" cy="4106254"/>
          </a:xfrm>
        </p:spPr>
        <p:txBody>
          <a:bodyPr lIns="90927" tIns="45464" rIns="90927" bIns="45464"/>
          <a:lstStyle/>
          <a:p>
            <a:endParaRPr lang="de-DE"/>
          </a:p>
        </p:txBody>
      </p:sp>
    </p:spTree>
    <p:extLst>
      <p:ext uri="{BB962C8B-B14F-4D97-AF65-F5344CB8AC3E}">
        <p14:creationId xmlns:p14="http://schemas.microsoft.com/office/powerpoint/2010/main" val="40302142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1EDAF5F-157B-4008-A811-2039F886AF59}" type="slidenum">
              <a:rPr lang="en-US" altLang="zh-CN">
                <a:solidFill>
                  <a:prstClr val="black"/>
                </a:solidFill>
              </a:rPr>
              <a:pPr/>
              <a:t>33</a:t>
            </a:fld>
            <a:endParaRPr lang="en-US" altLang="zh-CN">
              <a:solidFill>
                <a:prstClr val="black"/>
              </a:solidFill>
            </a:endParaRPr>
          </a:p>
        </p:txBody>
      </p:sp>
      <p:sp>
        <p:nvSpPr>
          <p:cNvPr id="1347586" name="Rectangle 2"/>
          <p:cNvSpPr>
            <a:spLocks noGrp="1" noRot="1" noChangeAspect="1" noChangeArrowheads="1" noTextEdit="1"/>
          </p:cNvSpPr>
          <p:nvPr>
            <p:ph type="sldImg"/>
          </p:nvPr>
        </p:nvSpPr>
        <p:spPr>
          <a:xfrm>
            <a:off x="1157288" y="700088"/>
            <a:ext cx="4549775" cy="3413125"/>
          </a:xfrm>
          <a:ln/>
        </p:spPr>
      </p:sp>
      <p:sp>
        <p:nvSpPr>
          <p:cNvPr id="1347587" name="Rectangle 3"/>
          <p:cNvSpPr>
            <a:spLocks noGrp="1" noChangeArrowheads="1"/>
          </p:cNvSpPr>
          <p:nvPr>
            <p:ph type="body" idx="1"/>
          </p:nvPr>
        </p:nvSpPr>
        <p:spPr>
          <a:xfrm>
            <a:off x="915499" y="4347674"/>
            <a:ext cx="5024804" cy="4106254"/>
          </a:xfrm>
        </p:spPr>
        <p:txBody>
          <a:bodyPr lIns="90927" tIns="45464" rIns="90927" bIns="45464"/>
          <a:lstStyle/>
          <a:p>
            <a:endParaRPr lang="de-DE"/>
          </a:p>
        </p:txBody>
      </p:sp>
    </p:spTree>
    <p:extLst>
      <p:ext uri="{BB962C8B-B14F-4D97-AF65-F5344CB8AC3E}">
        <p14:creationId xmlns:p14="http://schemas.microsoft.com/office/powerpoint/2010/main" val="5499485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7F0015D-0583-4E5C-BCF9-3E82DAC4399D}" type="slidenum">
              <a:rPr lang="en-US" altLang="zh-CN">
                <a:solidFill>
                  <a:prstClr val="black"/>
                </a:solidFill>
              </a:rPr>
              <a:pPr/>
              <a:t>34</a:t>
            </a:fld>
            <a:endParaRPr lang="en-US" altLang="zh-CN">
              <a:solidFill>
                <a:prstClr val="black"/>
              </a:solidFill>
            </a:endParaRPr>
          </a:p>
        </p:txBody>
      </p:sp>
      <p:sp>
        <p:nvSpPr>
          <p:cNvPr id="1349634" name="Rectangle 2"/>
          <p:cNvSpPr>
            <a:spLocks noGrp="1" noRot="1" noChangeAspect="1" noChangeArrowheads="1" noTextEdit="1"/>
          </p:cNvSpPr>
          <p:nvPr>
            <p:ph type="sldImg"/>
          </p:nvPr>
        </p:nvSpPr>
        <p:spPr>
          <a:xfrm>
            <a:off x="1157288" y="700088"/>
            <a:ext cx="4549775" cy="3413125"/>
          </a:xfrm>
          <a:ln/>
        </p:spPr>
      </p:sp>
      <p:sp>
        <p:nvSpPr>
          <p:cNvPr id="1349635" name="Rectangle 3"/>
          <p:cNvSpPr>
            <a:spLocks noGrp="1" noChangeArrowheads="1"/>
          </p:cNvSpPr>
          <p:nvPr>
            <p:ph type="body" idx="1"/>
          </p:nvPr>
        </p:nvSpPr>
        <p:spPr>
          <a:xfrm>
            <a:off x="915499" y="4347674"/>
            <a:ext cx="5024804" cy="4106254"/>
          </a:xfrm>
        </p:spPr>
        <p:txBody>
          <a:bodyPr lIns="90927" tIns="45464" rIns="90927" bIns="45464"/>
          <a:lstStyle/>
          <a:p>
            <a:endParaRPr lang="de-DE"/>
          </a:p>
        </p:txBody>
      </p:sp>
    </p:spTree>
    <p:extLst>
      <p:ext uri="{BB962C8B-B14F-4D97-AF65-F5344CB8AC3E}">
        <p14:creationId xmlns:p14="http://schemas.microsoft.com/office/powerpoint/2010/main" val="41720553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0CE4B35-0A38-4422-8830-A6634337D085}" type="slidenum">
              <a:rPr lang="en-US" altLang="zh-CN">
                <a:solidFill>
                  <a:prstClr val="black"/>
                </a:solidFill>
              </a:rPr>
              <a:pPr/>
              <a:t>35</a:t>
            </a:fld>
            <a:endParaRPr lang="en-US" altLang="zh-CN">
              <a:solidFill>
                <a:prstClr val="black"/>
              </a:solidFill>
            </a:endParaRPr>
          </a:p>
        </p:txBody>
      </p:sp>
      <p:sp>
        <p:nvSpPr>
          <p:cNvPr id="1351682" name="Rectangle 2"/>
          <p:cNvSpPr>
            <a:spLocks noGrp="1" noRot="1" noChangeAspect="1" noChangeArrowheads="1" noTextEdit="1"/>
          </p:cNvSpPr>
          <p:nvPr>
            <p:ph type="sldImg"/>
          </p:nvPr>
        </p:nvSpPr>
        <p:spPr>
          <a:xfrm>
            <a:off x="1157288" y="700088"/>
            <a:ext cx="4549775" cy="3413125"/>
          </a:xfrm>
          <a:ln/>
        </p:spPr>
      </p:sp>
      <p:sp>
        <p:nvSpPr>
          <p:cNvPr id="1351683" name="Rectangle 3"/>
          <p:cNvSpPr>
            <a:spLocks noGrp="1" noChangeArrowheads="1"/>
          </p:cNvSpPr>
          <p:nvPr>
            <p:ph type="body" idx="1"/>
          </p:nvPr>
        </p:nvSpPr>
        <p:spPr>
          <a:xfrm>
            <a:off x="915499" y="4347674"/>
            <a:ext cx="5024804" cy="4106254"/>
          </a:xfrm>
        </p:spPr>
        <p:txBody>
          <a:bodyPr lIns="90927" tIns="45464" rIns="90927" bIns="45464"/>
          <a:lstStyle/>
          <a:p>
            <a:endParaRPr lang="de-DE"/>
          </a:p>
        </p:txBody>
      </p:sp>
    </p:spTree>
    <p:extLst>
      <p:ext uri="{BB962C8B-B14F-4D97-AF65-F5344CB8AC3E}">
        <p14:creationId xmlns:p14="http://schemas.microsoft.com/office/powerpoint/2010/main" val="18421737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4C22C37-4241-402C-87C7-7B223518279F}" type="slidenum">
              <a:rPr lang="en-US" altLang="zh-CN">
                <a:solidFill>
                  <a:prstClr val="black"/>
                </a:solidFill>
              </a:rPr>
              <a:pPr/>
              <a:t>36</a:t>
            </a:fld>
            <a:endParaRPr lang="en-US" altLang="zh-CN">
              <a:solidFill>
                <a:prstClr val="black"/>
              </a:solidFill>
            </a:endParaRPr>
          </a:p>
        </p:txBody>
      </p:sp>
      <p:sp>
        <p:nvSpPr>
          <p:cNvPr id="1353730" name="Rectangle 2"/>
          <p:cNvSpPr>
            <a:spLocks noGrp="1" noRot="1" noChangeAspect="1" noChangeArrowheads="1" noTextEdit="1"/>
          </p:cNvSpPr>
          <p:nvPr>
            <p:ph type="sldImg"/>
          </p:nvPr>
        </p:nvSpPr>
        <p:spPr>
          <a:xfrm>
            <a:off x="1157288" y="700088"/>
            <a:ext cx="4549775" cy="3413125"/>
          </a:xfrm>
          <a:ln/>
        </p:spPr>
      </p:sp>
      <p:sp>
        <p:nvSpPr>
          <p:cNvPr id="1353731" name="Rectangle 3"/>
          <p:cNvSpPr>
            <a:spLocks noGrp="1" noChangeArrowheads="1"/>
          </p:cNvSpPr>
          <p:nvPr>
            <p:ph type="body" idx="1"/>
          </p:nvPr>
        </p:nvSpPr>
        <p:spPr>
          <a:xfrm>
            <a:off x="915499" y="4347674"/>
            <a:ext cx="5024804" cy="4106254"/>
          </a:xfrm>
        </p:spPr>
        <p:txBody>
          <a:bodyPr lIns="90927" tIns="45464" rIns="90927" bIns="45464"/>
          <a:lstStyle/>
          <a:p>
            <a:endParaRPr lang="de-DE"/>
          </a:p>
        </p:txBody>
      </p:sp>
    </p:spTree>
    <p:extLst>
      <p:ext uri="{BB962C8B-B14F-4D97-AF65-F5344CB8AC3E}">
        <p14:creationId xmlns:p14="http://schemas.microsoft.com/office/powerpoint/2010/main" val="34045358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C96185B-D8D4-4611-9A31-536A6BFA57CB}" type="slidenum">
              <a:rPr lang="en-US" altLang="zh-CN">
                <a:solidFill>
                  <a:prstClr val="black"/>
                </a:solidFill>
              </a:rPr>
              <a:pPr/>
              <a:t>37</a:t>
            </a:fld>
            <a:endParaRPr lang="en-US" altLang="zh-CN">
              <a:solidFill>
                <a:prstClr val="black"/>
              </a:solidFill>
            </a:endParaRPr>
          </a:p>
        </p:txBody>
      </p:sp>
      <p:sp>
        <p:nvSpPr>
          <p:cNvPr id="1355778" name="Rectangle 2"/>
          <p:cNvSpPr>
            <a:spLocks noGrp="1" noRot="1" noChangeAspect="1" noChangeArrowheads="1" noTextEdit="1"/>
          </p:cNvSpPr>
          <p:nvPr>
            <p:ph type="sldImg"/>
          </p:nvPr>
        </p:nvSpPr>
        <p:spPr>
          <a:xfrm>
            <a:off x="1157288" y="700088"/>
            <a:ext cx="4549775" cy="3413125"/>
          </a:xfrm>
          <a:ln/>
        </p:spPr>
      </p:sp>
      <p:sp>
        <p:nvSpPr>
          <p:cNvPr id="1355779" name="Rectangle 3"/>
          <p:cNvSpPr>
            <a:spLocks noGrp="1" noChangeArrowheads="1"/>
          </p:cNvSpPr>
          <p:nvPr>
            <p:ph type="body" idx="1"/>
          </p:nvPr>
        </p:nvSpPr>
        <p:spPr>
          <a:xfrm>
            <a:off x="915499" y="4347674"/>
            <a:ext cx="5024804" cy="4106254"/>
          </a:xfrm>
        </p:spPr>
        <p:txBody>
          <a:bodyPr lIns="90927" tIns="45464" rIns="90927" bIns="45464"/>
          <a:lstStyle/>
          <a:p>
            <a:endParaRPr lang="de-DE"/>
          </a:p>
        </p:txBody>
      </p:sp>
    </p:spTree>
    <p:extLst>
      <p:ext uri="{BB962C8B-B14F-4D97-AF65-F5344CB8AC3E}">
        <p14:creationId xmlns:p14="http://schemas.microsoft.com/office/powerpoint/2010/main" val="23422074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54F2AB4-E116-4C7B-BA0B-CC9D33C49265}" type="slidenum">
              <a:rPr lang="en-US" altLang="zh-CN">
                <a:solidFill>
                  <a:prstClr val="black"/>
                </a:solidFill>
              </a:rPr>
              <a:pPr/>
              <a:t>22</a:t>
            </a:fld>
            <a:endParaRPr lang="en-US" altLang="zh-CN">
              <a:solidFill>
                <a:prstClr val="black"/>
              </a:solidFill>
            </a:endParaRPr>
          </a:p>
        </p:txBody>
      </p:sp>
      <p:sp>
        <p:nvSpPr>
          <p:cNvPr id="1323010" name="Rectangle 2"/>
          <p:cNvSpPr>
            <a:spLocks noGrp="1" noRot="1" noChangeAspect="1" noChangeArrowheads="1" noTextEdit="1"/>
          </p:cNvSpPr>
          <p:nvPr>
            <p:ph type="sldImg"/>
          </p:nvPr>
        </p:nvSpPr>
        <p:spPr>
          <a:xfrm>
            <a:off x="1157288" y="700088"/>
            <a:ext cx="4549775" cy="3413125"/>
          </a:xfrm>
          <a:ln/>
        </p:spPr>
      </p:sp>
      <p:sp>
        <p:nvSpPr>
          <p:cNvPr id="1323011" name="Rectangle 3"/>
          <p:cNvSpPr>
            <a:spLocks noGrp="1" noChangeArrowheads="1"/>
          </p:cNvSpPr>
          <p:nvPr>
            <p:ph type="body" idx="1"/>
          </p:nvPr>
        </p:nvSpPr>
        <p:spPr>
          <a:xfrm>
            <a:off x="915499" y="4347674"/>
            <a:ext cx="5024804" cy="4106254"/>
          </a:xfrm>
        </p:spPr>
        <p:txBody>
          <a:bodyPr lIns="90927" tIns="45464" rIns="90927" bIns="45464"/>
          <a:lstStyle/>
          <a:p>
            <a:endParaRPr lang="de-DE"/>
          </a:p>
        </p:txBody>
      </p:sp>
    </p:spTree>
    <p:extLst>
      <p:ext uri="{BB962C8B-B14F-4D97-AF65-F5344CB8AC3E}">
        <p14:creationId xmlns:p14="http://schemas.microsoft.com/office/powerpoint/2010/main" val="26848200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9DDE6BD-16E2-4C00-AB4F-DA76C70ED61B}" type="slidenum">
              <a:rPr lang="en-US" altLang="zh-CN">
                <a:solidFill>
                  <a:prstClr val="black"/>
                </a:solidFill>
              </a:rPr>
              <a:pPr/>
              <a:t>23</a:t>
            </a:fld>
            <a:endParaRPr lang="en-US" altLang="zh-CN">
              <a:solidFill>
                <a:prstClr val="black"/>
              </a:solidFill>
            </a:endParaRPr>
          </a:p>
        </p:txBody>
      </p:sp>
      <p:sp>
        <p:nvSpPr>
          <p:cNvPr id="1325058" name="Rectangle 2"/>
          <p:cNvSpPr>
            <a:spLocks noGrp="1" noRot="1" noChangeAspect="1" noChangeArrowheads="1" noTextEdit="1"/>
          </p:cNvSpPr>
          <p:nvPr>
            <p:ph type="sldImg"/>
          </p:nvPr>
        </p:nvSpPr>
        <p:spPr>
          <a:xfrm>
            <a:off x="1157288" y="700088"/>
            <a:ext cx="4549775" cy="3413125"/>
          </a:xfrm>
          <a:ln/>
        </p:spPr>
      </p:sp>
      <p:sp>
        <p:nvSpPr>
          <p:cNvPr id="1325059" name="Rectangle 3"/>
          <p:cNvSpPr>
            <a:spLocks noGrp="1" noChangeArrowheads="1"/>
          </p:cNvSpPr>
          <p:nvPr>
            <p:ph type="body" idx="1"/>
          </p:nvPr>
        </p:nvSpPr>
        <p:spPr>
          <a:xfrm>
            <a:off x="915499" y="4347674"/>
            <a:ext cx="5024804" cy="4106254"/>
          </a:xfrm>
        </p:spPr>
        <p:txBody>
          <a:bodyPr lIns="90927" tIns="45464" rIns="90927" bIns="45464"/>
          <a:lstStyle/>
          <a:p>
            <a:endParaRPr lang="de-DE"/>
          </a:p>
        </p:txBody>
      </p:sp>
    </p:spTree>
    <p:extLst>
      <p:ext uri="{BB962C8B-B14F-4D97-AF65-F5344CB8AC3E}">
        <p14:creationId xmlns:p14="http://schemas.microsoft.com/office/powerpoint/2010/main" val="26305044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445BE07-3A86-47E1-BAD0-402310806DE6}" type="slidenum">
              <a:rPr lang="en-US" altLang="zh-CN">
                <a:solidFill>
                  <a:prstClr val="black"/>
                </a:solidFill>
              </a:rPr>
              <a:pPr/>
              <a:t>24</a:t>
            </a:fld>
            <a:endParaRPr lang="en-US" altLang="zh-CN">
              <a:solidFill>
                <a:prstClr val="black"/>
              </a:solidFill>
            </a:endParaRPr>
          </a:p>
        </p:txBody>
      </p:sp>
      <p:sp>
        <p:nvSpPr>
          <p:cNvPr id="1329154" name="Rectangle 2"/>
          <p:cNvSpPr>
            <a:spLocks noGrp="1" noRot="1" noChangeAspect="1" noChangeArrowheads="1" noTextEdit="1"/>
          </p:cNvSpPr>
          <p:nvPr>
            <p:ph type="sldImg"/>
          </p:nvPr>
        </p:nvSpPr>
        <p:spPr>
          <a:xfrm>
            <a:off x="1157288" y="700088"/>
            <a:ext cx="4549775" cy="3413125"/>
          </a:xfrm>
          <a:ln/>
        </p:spPr>
      </p:sp>
      <p:sp>
        <p:nvSpPr>
          <p:cNvPr id="1329155" name="Rectangle 3"/>
          <p:cNvSpPr>
            <a:spLocks noGrp="1" noChangeArrowheads="1"/>
          </p:cNvSpPr>
          <p:nvPr>
            <p:ph type="body" idx="1"/>
          </p:nvPr>
        </p:nvSpPr>
        <p:spPr>
          <a:xfrm>
            <a:off x="915499" y="4347674"/>
            <a:ext cx="5024804" cy="4106254"/>
          </a:xfrm>
        </p:spPr>
        <p:txBody>
          <a:bodyPr lIns="90927" tIns="45464" rIns="90927" bIns="45464"/>
          <a:lstStyle/>
          <a:p>
            <a:endParaRPr lang="de-DE"/>
          </a:p>
        </p:txBody>
      </p:sp>
    </p:spTree>
    <p:extLst>
      <p:ext uri="{BB962C8B-B14F-4D97-AF65-F5344CB8AC3E}">
        <p14:creationId xmlns:p14="http://schemas.microsoft.com/office/powerpoint/2010/main" val="20075215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BC365E3-556E-4873-84AD-B4AEC802C478}" type="slidenum">
              <a:rPr lang="en-US" altLang="zh-CN">
                <a:solidFill>
                  <a:prstClr val="black"/>
                </a:solidFill>
              </a:rPr>
              <a:pPr/>
              <a:t>25</a:t>
            </a:fld>
            <a:endParaRPr lang="en-US" altLang="zh-CN">
              <a:solidFill>
                <a:prstClr val="black"/>
              </a:solidFill>
            </a:endParaRPr>
          </a:p>
        </p:txBody>
      </p:sp>
      <p:sp>
        <p:nvSpPr>
          <p:cNvPr id="1331202" name="Rectangle 2"/>
          <p:cNvSpPr>
            <a:spLocks noGrp="1" noRot="1" noChangeAspect="1" noChangeArrowheads="1" noTextEdit="1"/>
          </p:cNvSpPr>
          <p:nvPr>
            <p:ph type="sldImg"/>
          </p:nvPr>
        </p:nvSpPr>
        <p:spPr>
          <a:xfrm>
            <a:off x="1157288" y="700088"/>
            <a:ext cx="4549775" cy="3413125"/>
          </a:xfrm>
          <a:ln/>
        </p:spPr>
      </p:sp>
      <p:sp>
        <p:nvSpPr>
          <p:cNvPr id="1331203" name="Rectangle 3"/>
          <p:cNvSpPr>
            <a:spLocks noGrp="1" noChangeArrowheads="1"/>
          </p:cNvSpPr>
          <p:nvPr>
            <p:ph type="body" idx="1"/>
          </p:nvPr>
        </p:nvSpPr>
        <p:spPr>
          <a:xfrm>
            <a:off x="915499" y="4347674"/>
            <a:ext cx="5024804" cy="4106254"/>
          </a:xfrm>
        </p:spPr>
        <p:txBody>
          <a:bodyPr lIns="90927" tIns="45464" rIns="90927" bIns="45464"/>
          <a:lstStyle/>
          <a:p>
            <a:endParaRPr lang="de-DE"/>
          </a:p>
        </p:txBody>
      </p:sp>
    </p:spTree>
    <p:extLst>
      <p:ext uri="{BB962C8B-B14F-4D97-AF65-F5344CB8AC3E}">
        <p14:creationId xmlns:p14="http://schemas.microsoft.com/office/powerpoint/2010/main" val="16975840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6BD9721-C317-474B-B200-76E936695909}" type="slidenum">
              <a:rPr lang="en-US" altLang="zh-CN">
                <a:solidFill>
                  <a:prstClr val="black"/>
                </a:solidFill>
              </a:rPr>
              <a:pPr/>
              <a:t>26</a:t>
            </a:fld>
            <a:endParaRPr lang="en-US" altLang="zh-CN">
              <a:solidFill>
                <a:prstClr val="black"/>
              </a:solidFill>
            </a:endParaRPr>
          </a:p>
        </p:txBody>
      </p:sp>
      <p:sp>
        <p:nvSpPr>
          <p:cNvPr id="1333250" name="Rectangle 2"/>
          <p:cNvSpPr>
            <a:spLocks noGrp="1" noRot="1" noChangeAspect="1" noChangeArrowheads="1" noTextEdit="1"/>
          </p:cNvSpPr>
          <p:nvPr>
            <p:ph type="sldImg"/>
          </p:nvPr>
        </p:nvSpPr>
        <p:spPr>
          <a:xfrm>
            <a:off x="1157288" y="700088"/>
            <a:ext cx="4549775" cy="3413125"/>
          </a:xfrm>
          <a:ln/>
        </p:spPr>
      </p:sp>
      <p:sp>
        <p:nvSpPr>
          <p:cNvPr id="1333251" name="Rectangle 3"/>
          <p:cNvSpPr>
            <a:spLocks noGrp="1" noChangeArrowheads="1"/>
          </p:cNvSpPr>
          <p:nvPr>
            <p:ph type="body" idx="1"/>
          </p:nvPr>
        </p:nvSpPr>
        <p:spPr>
          <a:xfrm>
            <a:off x="915499" y="4347674"/>
            <a:ext cx="5024804" cy="4106254"/>
          </a:xfrm>
        </p:spPr>
        <p:txBody>
          <a:bodyPr lIns="90927" tIns="45464" rIns="90927" bIns="45464"/>
          <a:lstStyle/>
          <a:p>
            <a:endParaRPr lang="de-DE"/>
          </a:p>
        </p:txBody>
      </p:sp>
    </p:spTree>
    <p:extLst>
      <p:ext uri="{BB962C8B-B14F-4D97-AF65-F5344CB8AC3E}">
        <p14:creationId xmlns:p14="http://schemas.microsoft.com/office/powerpoint/2010/main" val="19559660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17A8950-85A0-4F7F-91DB-3B82238CBBEA}" type="slidenum">
              <a:rPr lang="en-US" altLang="zh-CN">
                <a:solidFill>
                  <a:prstClr val="black"/>
                </a:solidFill>
              </a:rPr>
              <a:pPr/>
              <a:t>27</a:t>
            </a:fld>
            <a:endParaRPr lang="en-US" altLang="zh-CN">
              <a:solidFill>
                <a:prstClr val="black"/>
              </a:solidFill>
            </a:endParaRPr>
          </a:p>
        </p:txBody>
      </p:sp>
      <p:sp>
        <p:nvSpPr>
          <p:cNvPr id="1335298" name="Rectangle 2"/>
          <p:cNvSpPr>
            <a:spLocks noGrp="1" noRot="1" noChangeAspect="1" noChangeArrowheads="1" noTextEdit="1"/>
          </p:cNvSpPr>
          <p:nvPr>
            <p:ph type="sldImg"/>
          </p:nvPr>
        </p:nvSpPr>
        <p:spPr>
          <a:xfrm>
            <a:off x="1157288" y="700088"/>
            <a:ext cx="4549775" cy="3413125"/>
          </a:xfrm>
          <a:ln/>
        </p:spPr>
      </p:sp>
      <p:sp>
        <p:nvSpPr>
          <p:cNvPr id="1335299" name="Rectangle 3"/>
          <p:cNvSpPr>
            <a:spLocks noGrp="1" noChangeArrowheads="1"/>
          </p:cNvSpPr>
          <p:nvPr>
            <p:ph type="body" idx="1"/>
          </p:nvPr>
        </p:nvSpPr>
        <p:spPr>
          <a:xfrm>
            <a:off x="915499" y="4347674"/>
            <a:ext cx="5024804" cy="4106254"/>
          </a:xfrm>
        </p:spPr>
        <p:txBody>
          <a:bodyPr lIns="90927" tIns="45464" rIns="90927" bIns="45464"/>
          <a:lstStyle/>
          <a:p>
            <a:endParaRPr lang="de-DE"/>
          </a:p>
        </p:txBody>
      </p:sp>
    </p:spTree>
    <p:extLst>
      <p:ext uri="{BB962C8B-B14F-4D97-AF65-F5344CB8AC3E}">
        <p14:creationId xmlns:p14="http://schemas.microsoft.com/office/powerpoint/2010/main" val="34764342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7761E8C-659E-493D-AFD1-F918D1DC4B92}" type="slidenum">
              <a:rPr lang="en-US" altLang="zh-CN">
                <a:solidFill>
                  <a:prstClr val="black"/>
                </a:solidFill>
              </a:rPr>
              <a:pPr/>
              <a:t>28</a:t>
            </a:fld>
            <a:endParaRPr lang="en-US" altLang="zh-CN">
              <a:solidFill>
                <a:prstClr val="black"/>
              </a:solidFill>
            </a:endParaRPr>
          </a:p>
        </p:txBody>
      </p:sp>
      <p:sp>
        <p:nvSpPr>
          <p:cNvPr id="1337346" name="Rectangle 2"/>
          <p:cNvSpPr>
            <a:spLocks noGrp="1" noRot="1" noChangeAspect="1" noChangeArrowheads="1" noTextEdit="1"/>
          </p:cNvSpPr>
          <p:nvPr>
            <p:ph type="sldImg"/>
          </p:nvPr>
        </p:nvSpPr>
        <p:spPr>
          <a:xfrm>
            <a:off x="1157288" y="700088"/>
            <a:ext cx="4549775" cy="3413125"/>
          </a:xfrm>
          <a:ln/>
        </p:spPr>
      </p:sp>
      <p:sp>
        <p:nvSpPr>
          <p:cNvPr id="1337347" name="Rectangle 3"/>
          <p:cNvSpPr>
            <a:spLocks noGrp="1" noChangeArrowheads="1"/>
          </p:cNvSpPr>
          <p:nvPr>
            <p:ph type="body" idx="1"/>
          </p:nvPr>
        </p:nvSpPr>
        <p:spPr>
          <a:xfrm>
            <a:off x="915499" y="4347674"/>
            <a:ext cx="5024804" cy="4106254"/>
          </a:xfrm>
        </p:spPr>
        <p:txBody>
          <a:bodyPr lIns="90927" tIns="45464" rIns="90927" bIns="45464"/>
          <a:lstStyle/>
          <a:p>
            <a:endParaRPr lang="de-DE"/>
          </a:p>
        </p:txBody>
      </p:sp>
    </p:spTree>
    <p:extLst>
      <p:ext uri="{BB962C8B-B14F-4D97-AF65-F5344CB8AC3E}">
        <p14:creationId xmlns:p14="http://schemas.microsoft.com/office/powerpoint/2010/main" val="38596386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18E8BF9-6CBC-423D-B309-A45AF5B2D955}" type="slidenum">
              <a:rPr lang="en-US" altLang="zh-CN">
                <a:solidFill>
                  <a:prstClr val="black"/>
                </a:solidFill>
              </a:rPr>
              <a:pPr/>
              <a:t>29</a:t>
            </a:fld>
            <a:endParaRPr lang="en-US" altLang="zh-CN">
              <a:solidFill>
                <a:prstClr val="black"/>
              </a:solidFill>
            </a:endParaRPr>
          </a:p>
        </p:txBody>
      </p:sp>
      <p:sp>
        <p:nvSpPr>
          <p:cNvPr id="1339394" name="Rectangle 2"/>
          <p:cNvSpPr>
            <a:spLocks noGrp="1" noRot="1" noChangeAspect="1" noChangeArrowheads="1" noTextEdit="1"/>
          </p:cNvSpPr>
          <p:nvPr>
            <p:ph type="sldImg"/>
          </p:nvPr>
        </p:nvSpPr>
        <p:spPr>
          <a:xfrm>
            <a:off x="1157288" y="700088"/>
            <a:ext cx="4549775" cy="3413125"/>
          </a:xfrm>
          <a:ln/>
        </p:spPr>
      </p:sp>
      <p:sp>
        <p:nvSpPr>
          <p:cNvPr id="1339395" name="Rectangle 3"/>
          <p:cNvSpPr>
            <a:spLocks noGrp="1" noChangeArrowheads="1"/>
          </p:cNvSpPr>
          <p:nvPr>
            <p:ph type="body" idx="1"/>
          </p:nvPr>
        </p:nvSpPr>
        <p:spPr>
          <a:xfrm>
            <a:off x="915499" y="4347674"/>
            <a:ext cx="5024804" cy="4106254"/>
          </a:xfrm>
        </p:spPr>
        <p:txBody>
          <a:bodyPr lIns="90927" tIns="45464" rIns="90927" bIns="45464"/>
          <a:lstStyle/>
          <a:p>
            <a:endParaRPr lang="de-DE"/>
          </a:p>
        </p:txBody>
      </p:sp>
    </p:spTree>
    <p:extLst>
      <p:ext uri="{BB962C8B-B14F-4D97-AF65-F5344CB8AC3E}">
        <p14:creationId xmlns:p14="http://schemas.microsoft.com/office/powerpoint/2010/main" val="19828554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3587099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40438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23953692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381000"/>
            <a:ext cx="8424863" cy="641350"/>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a:xfrm>
            <a:off x="611188" y="1306513"/>
            <a:ext cx="8410575" cy="4799012"/>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页脚占位符 3"/>
          <p:cNvSpPr>
            <a:spLocks noGrp="1"/>
          </p:cNvSpPr>
          <p:nvPr>
            <p:ph type="ftr" sz="quarter" idx="10"/>
          </p:nvPr>
        </p:nvSpPr>
        <p:spPr>
          <a:xfrm>
            <a:off x="2244725" y="6276975"/>
            <a:ext cx="4913313" cy="457200"/>
          </a:xfrm>
          <a:prstGeom prst="rect">
            <a:avLst/>
          </a:prstGeom>
        </p:spPr>
        <p:txBody>
          <a:bodyPr/>
          <a:lstStyle>
            <a:lvl1pPr>
              <a:defRPr/>
            </a:lvl1pPr>
          </a:lstStyle>
          <a:p>
            <a:endParaRPr lang="en-US" altLang="zh-CN"/>
          </a:p>
        </p:txBody>
      </p:sp>
      <p:sp>
        <p:nvSpPr>
          <p:cNvPr id="5" name="日期占位符 4"/>
          <p:cNvSpPr>
            <a:spLocks noGrp="1"/>
          </p:cNvSpPr>
          <p:nvPr>
            <p:ph type="dt" sz="half" idx="11"/>
          </p:nvPr>
        </p:nvSpPr>
        <p:spPr>
          <a:xfrm>
            <a:off x="195263" y="6286500"/>
            <a:ext cx="1254125" cy="457200"/>
          </a:xfrm>
          <a:prstGeom prst="rect">
            <a:avLst/>
          </a:prstGeom>
        </p:spPr>
        <p:txBody>
          <a:bodyPr/>
          <a:lstStyle>
            <a:lvl1pPr>
              <a:defRPr/>
            </a:lvl1pPr>
          </a:lstStyle>
          <a:p>
            <a:fld id="{7606F2B1-731A-4B1D-8A13-828AAFC77FFC}" type="datetime1">
              <a:rPr lang="en-US" altLang="zh-CN"/>
              <a:pPr/>
              <a:t>10/9/2015</a:t>
            </a:fld>
            <a:endParaRPr lang="en-US" altLang="zh-CN"/>
          </a:p>
        </p:txBody>
      </p:sp>
      <p:sp>
        <p:nvSpPr>
          <p:cNvPr id="6" name="灯片编号占位符 5"/>
          <p:cNvSpPr>
            <a:spLocks noGrp="1"/>
          </p:cNvSpPr>
          <p:nvPr>
            <p:ph type="sldNum" sz="quarter" idx="12"/>
          </p:nvPr>
        </p:nvSpPr>
        <p:spPr>
          <a:xfrm>
            <a:off x="8385175" y="6286500"/>
            <a:ext cx="611188" cy="457200"/>
          </a:xfrm>
          <a:prstGeom prst="rect">
            <a:avLst/>
          </a:prstGeom>
        </p:spPr>
        <p:txBody>
          <a:bodyPr/>
          <a:lstStyle>
            <a:lvl1pPr>
              <a:defRPr/>
            </a:lvl1pPr>
          </a:lstStyle>
          <a:p>
            <a:fld id="{F0C8F85D-F9C6-429B-B704-080DB1DA6C08}" type="slidenum">
              <a:rPr lang="en-US" altLang="zh-CN"/>
              <a:pPr/>
              <a:t>‹#›</a:t>
            </a:fld>
            <a:endParaRPr lang="en-US" altLang="zh-CN"/>
          </a:p>
        </p:txBody>
      </p:sp>
    </p:spTree>
    <p:extLst>
      <p:ext uri="{BB962C8B-B14F-4D97-AF65-F5344CB8AC3E}">
        <p14:creationId xmlns:p14="http://schemas.microsoft.com/office/powerpoint/2010/main" val="20979461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457200" y="6245225"/>
            <a:ext cx="2133600" cy="476250"/>
          </a:xfrm>
          <a:prstGeom prst="rect">
            <a:avLst/>
          </a:prstGeom>
        </p:spPr>
        <p:txBody>
          <a:bodyPr/>
          <a:lstStyle>
            <a:lvl1pPr>
              <a:defRPr/>
            </a:lvl1pPr>
          </a:lstStyle>
          <a:p>
            <a:endParaRPr lang="en-US" altLang="zh-CN"/>
          </a:p>
        </p:txBody>
      </p:sp>
      <p:sp>
        <p:nvSpPr>
          <p:cNvPr id="3" name="页脚占位符 2"/>
          <p:cNvSpPr>
            <a:spLocks noGrp="1"/>
          </p:cNvSpPr>
          <p:nvPr>
            <p:ph type="ftr" sz="quarter" idx="11"/>
          </p:nvPr>
        </p:nvSpPr>
        <p:spPr>
          <a:xfrm>
            <a:off x="3124200" y="6245225"/>
            <a:ext cx="2895600" cy="476250"/>
          </a:xfrm>
          <a:prstGeom prst="rect">
            <a:avLst/>
          </a:prstGeom>
        </p:spPr>
        <p:txBody>
          <a:bodyPr/>
          <a:lstStyle>
            <a:lvl1pPr>
              <a:defRPr/>
            </a:lvl1pPr>
          </a:lstStyle>
          <a:p>
            <a:endParaRPr lang="en-US" altLang="zh-CN"/>
          </a:p>
        </p:txBody>
      </p:sp>
      <p:sp>
        <p:nvSpPr>
          <p:cNvPr id="4" name="灯片编号占位符 3"/>
          <p:cNvSpPr>
            <a:spLocks noGrp="1"/>
          </p:cNvSpPr>
          <p:nvPr>
            <p:ph type="sldNum" sz="quarter" idx="12"/>
          </p:nvPr>
        </p:nvSpPr>
        <p:spPr>
          <a:xfrm>
            <a:off x="6553200" y="6245225"/>
            <a:ext cx="2133600" cy="476250"/>
          </a:xfrm>
          <a:prstGeom prst="rect">
            <a:avLst/>
          </a:prstGeom>
        </p:spPr>
        <p:txBody>
          <a:bodyPr/>
          <a:lstStyle>
            <a:lvl1pPr>
              <a:defRPr/>
            </a:lvl1pPr>
          </a:lstStyle>
          <a:p>
            <a:fld id="{A50102D4-CD9C-4A61-8D4B-B84C6D121B0A}" type="slidenum">
              <a:rPr lang="en-US" altLang="zh-CN"/>
              <a:pPr/>
              <a:t>‹#›</a:t>
            </a:fld>
            <a:endParaRPr lang="en-US" altLang="zh-CN"/>
          </a:p>
        </p:txBody>
      </p:sp>
    </p:spTree>
    <p:extLst>
      <p:ext uri="{BB962C8B-B14F-4D97-AF65-F5344CB8AC3E}">
        <p14:creationId xmlns:p14="http://schemas.microsoft.com/office/powerpoint/2010/main" val="32907207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23663544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a:prstGeom prst="rect">
            <a:avLst/>
          </a:prstGeo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a:xfrm>
            <a:off x="457200" y="6356350"/>
            <a:ext cx="2133600" cy="365125"/>
          </a:xfrm>
          <a:prstGeom prst="rect">
            <a:avLst/>
          </a:prstGeom>
        </p:spPr>
        <p:txBody>
          <a:bodyPr/>
          <a:lstStyle/>
          <a:p>
            <a:fld id="{530820CF-B880-4189-942D-D702A7CBA730}" type="datetimeFigureOut">
              <a:rPr lang="zh-CN" altLang="en-US" smtClean="0"/>
              <a:t>2015/10/9</a:t>
            </a:fld>
            <a:endParaRPr lang="zh-CN" altLang="en-US"/>
          </a:p>
        </p:txBody>
      </p:sp>
      <p:sp>
        <p:nvSpPr>
          <p:cNvPr id="5" name="页脚占位符 4"/>
          <p:cNvSpPr>
            <a:spLocks noGrp="1"/>
          </p:cNvSpPr>
          <p:nvPr>
            <p:ph type="ftr" sz="quarter" idx="11"/>
          </p:nvPr>
        </p:nvSpPr>
        <p:spPr>
          <a:xfrm>
            <a:off x="3124200" y="6356350"/>
            <a:ext cx="28956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6553200" y="6356350"/>
            <a:ext cx="2133600" cy="365125"/>
          </a:xfrm>
          <a:prstGeom prst="rect">
            <a:avLst/>
          </a:prstGeom>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24073309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21598867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3633788135"/>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2069905"/>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slideLayout" Target="../slideLayouts/slideLayout3.xml"/><Relationship Id="rId1" Type="http://schemas.openxmlformats.org/officeDocument/2006/relationships/slideLayout" Target="../slideLayouts/slideLayout2.xml"/><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5.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4.xml"/><Relationship Id="rId1" Type="http://schemas.openxmlformats.org/officeDocument/2006/relationships/slideLayout" Target="../slideLayouts/slideLayout6.xml"/></Relationships>
</file>

<file path=ppt/slideMasters/_rels/slideMaster5.xml.rels><?xml version="1.0" encoding="UTF-8" standalone="yes"?>
<Relationships xmlns="http://schemas.openxmlformats.org/package/2006/relationships"><Relationship Id="rId2" Type="http://schemas.openxmlformats.org/officeDocument/2006/relationships/theme" Target="../theme/theme5.xml"/><Relationship Id="rId1" Type="http://schemas.openxmlformats.org/officeDocument/2006/relationships/slideLayout" Target="../slideLayouts/slideLayout7.xm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theme" Target="../theme/theme6.xml"/><Relationship Id="rId1" Type="http://schemas.openxmlformats.org/officeDocument/2006/relationships/slideLayout" Target="../slideLayouts/slideLayout8.xml"/></Relationships>
</file>

<file path=ppt/slideMasters/_rels/slideMaster7.xml.rels><?xml version="1.0" encoding="UTF-8" standalone="yes"?>
<Relationships xmlns="http://schemas.openxmlformats.org/package/2006/relationships"><Relationship Id="rId2" Type="http://schemas.openxmlformats.org/officeDocument/2006/relationships/theme" Target="../theme/theme7.xml"/><Relationship Id="rId1" Type="http://schemas.openxmlformats.org/officeDocument/2006/relationships/slideLayout" Target="../slideLayouts/slideLayout9.xml"/></Relationships>
</file>

<file path=ppt/slideMasters/_rels/slideMaster8.xml.rels><?xml version="1.0" encoding="UTF-8" standalone="yes"?>
<Relationships xmlns="http://schemas.openxmlformats.org/package/2006/relationships"><Relationship Id="rId2" Type="http://schemas.openxmlformats.org/officeDocument/2006/relationships/theme" Target="../theme/theme8.xml"/><Relationship Id="rId1"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cxnSp>
        <p:nvCxnSpPr>
          <p:cNvPr id="9" name="直接连接符 8"/>
          <p:cNvCxnSpPr/>
          <p:nvPr userDrawn="1"/>
        </p:nvCxnSpPr>
        <p:spPr>
          <a:xfrm>
            <a:off x="179512" y="6597352"/>
            <a:ext cx="4908663" cy="0"/>
          </a:xfrm>
          <a:prstGeom prst="line">
            <a:avLst/>
          </a:prstGeom>
          <a:ln w="57150"/>
        </p:spPr>
        <p:style>
          <a:lnRef idx="3">
            <a:schemeClr val="accent2"/>
          </a:lnRef>
          <a:fillRef idx="0">
            <a:schemeClr val="accent2"/>
          </a:fillRef>
          <a:effectRef idx="2">
            <a:schemeClr val="accent2"/>
          </a:effectRef>
          <a:fontRef idx="minor">
            <a:schemeClr val="tx1"/>
          </a:fontRef>
        </p:style>
      </p:cxnSp>
      <p:sp>
        <p:nvSpPr>
          <p:cNvPr id="12" name="TextBox 11"/>
          <p:cNvSpPr txBox="1"/>
          <p:nvPr userDrawn="1"/>
        </p:nvSpPr>
        <p:spPr>
          <a:xfrm>
            <a:off x="5207953" y="6443463"/>
            <a:ext cx="3828543" cy="307777"/>
          </a:xfrm>
          <a:prstGeom prst="rect">
            <a:avLst/>
          </a:prstGeom>
          <a:noFill/>
        </p:spPr>
        <p:txBody>
          <a:bodyPr wrap="square" rtlCol="0">
            <a:spAutoFit/>
          </a:bodyPr>
          <a:lstStyle/>
          <a:p>
            <a:r>
              <a:rPr lang="en-US" altLang="zh-CN" sz="1400" b="0" i="1" dirty="0" smtClean="0">
                <a:solidFill>
                  <a:srgbClr val="0066FF"/>
                </a:solidFill>
                <a:effectLst>
                  <a:outerShdw blurRad="38100" dist="38100" dir="2700000" algn="tl">
                    <a:srgbClr val="000000">
                      <a:alpha val="43137"/>
                    </a:srgbClr>
                  </a:outerShdw>
                </a:effectLst>
                <a:latin typeface="Corbel" pitchFamily="34" charset="0"/>
                <a:cs typeface="Tunga" pitchFamily="34" charset="0"/>
              </a:rPr>
              <a:t>Machine Perception and Interaction Group (MPIG)</a:t>
            </a:r>
            <a:endParaRPr lang="zh-CN" altLang="en-US" sz="1400" b="0" i="1" dirty="0">
              <a:effectLst>
                <a:outerShdw blurRad="38100" dist="38100" dir="2700000" algn="tl">
                  <a:srgbClr val="000000">
                    <a:alpha val="43137"/>
                  </a:srgbClr>
                </a:outerShdw>
              </a:effectLst>
              <a:latin typeface="Corbel" pitchFamily="34" charset="0"/>
              <a:cs typeface="Tunga" pitchFamily="34" charset="0"/>
            </a:endParaRPr>
          </a:p>
        </p:txBody>
      </p:sp>
    </p:spTree>
    <p:extLst>
      <p:ext uri="{BB962C8B-B14F-4D97-AF65-F5344CB8AC3E}">
        <p14:creationId xmlns:p14="http://schemas.microsoft.com/office/powerpoint/2010/main" val="477089055"/>
      </p:ext>
    </p:extLst>
  </p:cSld>
  <p:clrMap bg1="lt1" tx1="dk1" bg2="lt2" tx2="dk2" accent1="accent1" accent2="accent2" accent3="accent3" accent4="accent4" accent5="accent5" accent6="accent6" hlink="hlink" folHlink="folHlink"/>
  <p:sldLayoutIdLst>
    <p:sldLayoutId id="2147483651" r:id="rId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36529127"/>
      </p:ext>
    </p:extLst>
  </p:cSld>
  <p:clrMap bg1="lt1" tx1="dk1" bg2="lt2" tx2="dk2" accent1="accent1" accent2="accent2" accent3="accent3" accent4="accent4" accent5="accent5" accent6="accent6" hlink="hlink" folHlink="folHlink"/>
  <p:sldLayoutIdLst>
    <p:sldLayoutId id="2147483653" r:id="rId1"/>
    <p:sldLayoutId id="2147483678" r:id="rId2"/>
    <p:sldLayoutId id="2147483679" r:id="rId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31118698"/>
      </p:ext>
    </p:extLst>
  </p:cSld>
  <p:clrMap bg1="lt1" tx1="dk1" bg2="lt2" tx2="dk2" accent1="accent1" accent2="accent2" accent3="accent3" accent4="accent4" accent5="accent5" accent6="accent6" hlink="hlink" folHlink="folHlink"/>
  <p:sldLayoutIdLst>
    <p:sldLayoutId id="2147483655" r:id="rId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050" name="Picture 2" descr="D:\Works\Teach\Mobile Robot\735_61248871592.jpg"/>
          <p:cNvPicPr>
            <a:picLocks noChangeAspect="1" noChangeArrowheads="1"/>
          </p:cNvPicPr>
          <p:nvPr userDrawn="1"/>
        </p:nvPicPr>
        <p:blipFill rotWithShape="1">
          <a:blip r:embed="rId3" cstate="print">
            <a:lum bright="70000" contrast="-70000"/>
            <a:extLst>
              <a:ext uri="{28A0092B-C50C-407E-A947-70E740481C1C}">
                <a14:useLocalDpi xmlns:a14="http://schemas.microsoft.com/office/drawing/2010/main" val="0"/>
              </a:ext>
            </a:extLst>
          </a:blip>
          <a:srcRect/>
          <a:stretch/>
        </p:blipFill>
        <p:spPr bwMode="auto">
          <a:xfrm>
            <a:off x="-1" y="-30727"/>
            <a:ext cx="9144001" cy="68887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9561412"/>
      </p:ext>
    </p:extLst>
  </p:cSld>
  <p:clrMap bg1="lt1" tx1="dk1" bg2="lt2" tx2="dk2" accent1="accent1" accent2="accent2" accent3="accent3" accent4="accent4" accent5="accent5" accent6="accent6" hlink="hlink" folHlink="folHlink"/>
  <p:sldLayoutIdLst>
    <p:sldLayoutId id="2147483657" r:id="rId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31537995"/>
      </p:ext>
    </p:extLst>
  </p:cSld>
  <p:clrMap bg1="lt1" tx1="dk1" bg2="lt2" tx2="dk2" accent1="accent1" accent2="accent2" accent3="accent3" accent4="accent4" accent5="accent5" accent6="accent6" hlink="hlink" folHlink="folHlink"/>
  <p:sldLayoutIdLst>
    <p:sldLayoutId id="2147483659" r:id="rId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3">
            <a:duotone>
              <a:prstClr val="black"/>
              <a:schemeClr val="accent6">
                <a:tint val="45000"/>
                <a:satMod val="400000"/>
              </a:schemeClr>
            </a:duotone>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4568803"/>
      </p:ext>
    </p:extLst>
  </p:cSld>
  <p:clrMap bg1="dk2" tx1="lt1" bg2="dk1" tx2="lt2" accent1="accent1" accent2="accent2" accent3="accent3" accent4="accent4" accent5="accent5" accent6="accent6" hlink="hlink" folHlink="folHlink"/>
  <p:sldLayoutIdLst>
    <p:sldLayoutId id="2147483661" r:id="rId1"/>
  </p:sldLayoutIdLst>
  <p:transition/>
  <p:txStyles>
    <p:titleStyle>
      <a:lvl1pPr algn="ctr" rtl="0" eaLnBrk="1" fontAlgn="base" hangingPunct="1">
        <a:spcBef>
          <a:spcPct val="0"/>
        </a:spcBef>
        <a:spcAft>
          <a:spcPct val="0"/>
        </a:spcAft>
        <a:defRPr sz="4900">
          <a:solidFill>
            <a:schemeClr val="tx1"/>
          </a:solidFill>
          <a:latin typeface="+mj-lt"/>
          <a:ea typeface="+mj-ea"/>
          <a:cs typeface="+mj-cs"/>
          <a:sym typeface="Gill Sans" charset="0"/>
        </a:defRPr>
      </a:lvl1pPr>
      <a:lvl2pPr algn="ctr" rtl="0" eaLnBrk="1" fontAlgn="base" hangingPunct="1">
        <a:spcBef>
          <a:spcPct val="0"/>
        </a:spcBef>
        <a:spcAft>
          <a:spcPct val="0"/>
        </a:spcAft>
        <a:defRPr sz="4900">
          <a:solidFill>
            <a:schemeClr val="tx1"/>
          </a:solidFill>
          <a:latin typeface="Gill Sans" charset="0"/>
          <a:ea typeface="Heiti SC Light" charset="0"/>
          <a:cs typeface="Heiti SC Light" charset="0"/>
          <a:sym typeface="Gill Sans" charset="0"/>
        </a:defRPr>
      </a:lvl2pPr>
      <a:lvl3pPr algn="ctr" rtl="0" eaLnBrk="1" fontAlgn="base" hangingPunct="1">
        <a:spcBef>
          <a:spcPct val="0"/>
        </a:spcBef>
        <a:spcAft>
          <a:spcPct val="0"/>
        </a:spcAft>
        <a:defRPr sz="4900">
          <a:solidFill>
            <a:schemeClr val="tx1"/>
          </a:solidFill>
          <a:latin typeface="Gill Sans" charset="0"/>
          <a:ea typeface="Heiti SC Light" charset="0"/>
          <a:cs typeface="Heiti SC Light" charset="0"/>
          <a:sym typeface="Gill Sans" charset="0"/>
        </a:defRPr>
      </a:lvl3pPr>
      <a:lvl4pPr algn="ctr" rtl="0" eaLnBrk="1" fontAlgn="base" hangingPunct="1">
        <a:spcBef>
          <a:spcPct val="0"/>
        </a:spcBef>
        <a:spcAft>
          <a:spcPct val="0"/>
        </a:spcAft>
        <a:defRPr sz="4900">
          <a:solidFill>
            <a:schemeClr val="tx1"/>
          </a:solidFill>
          <a:latin typeface="Gill Sans" charset="0"/>
          <a:ea typeface="Heiti SC Light" charset="0"/>
          <a:cs typeface="Heiti SC Light" charset="0"/>
          <a:sym typeface="Gill Sans" charset="0"/>
        </a:defRPr>
      </a:lvl4pPr>
      <a:lvl5pPr algn="ctr" rtl="0" eaLnBrk="1" fontAlgn="base" hangingPunct="1">
        <a:spcBef>
          <a:spcPct val="0"/>
        </a:spcBef>
        <a:spcAft>
          <a:spcPct val="0"/>
        </a:spcAft>
        <a:defRPr sz="4900">
          <a:solidFill>
            <a:schemeClr val="tx1"/>
          </a:solidFill>
          <a:latin typeface="Gill Sans" charset="0"/>
          <a:ea typeface="Heiti SC Light" charset="0"/>
          <a:cs typeface="Heiti SC Light" charset="0"/>
          <a:sym typeface="Gill Sans" charset="0"/>
        </a:defRPr>
      </a:lvl5pPr>
      <a:lvl6pPr marL="321440" algn="ctr" rtl="0" eaLnBrk="1" fontAlgn="base" hangingPunct="1">
        <a:spcBef>
          <a:spcPct val="0"/>
        </a:spcBef>
        <a:spcAft>
          <a:spcPct val="0"/>
        </a:spcAft>
        <a:defRPr sz="4900">
          <a:solidFill>
            <a:schemeClr val="tx1"/>
          </a:solidFill>
          <a:latin typeface="Gill Sans" charset="0"/>
          <a:ea typeface="Heiti SC Light" charset="0"/>
          <a:cs typeface="Heiti SC Light" charset="0"/>
          <a:sym typeface="Gill Sans" charset="0"/>
        </a:defRPr>
      </a:lvl6pPr>
      <a:lvl7pPr marL="642882" algn="ctr" rtl="0" eaLnBrk="1" fontAlgn="base" hangingPunct="1">
        <a:spcBef>
          <a:spcPct val="0"/>
        </a:spcBef>
        <a:spcAft>
          <a:spcPct val="0"/>
        </a:spcAft>
        <a:defRPr sz="4900">
          <a:solidFill>
            <a:schemeClr val="tx1"/>
          </a:solidFill>
          <a:latin typeface="Gill Sans" charset="0"/>
          <a:ea typeface="Heiti SC Light" charset="0"/>
          <a:cs typeface="Heiti SC Light" charset="0"/>
          <a:sym typeface="Gill Sans" charset="0"/>
        </a:defRPr>
      </a:lvl7pPr>
      <a:lvl8pPr marL="964323" algn="ctr" rtl="0" eaLnBrk="1" fontAlgn="base" hangingPunct="1">
        <a:spcBef>
          <a:spcPct val="0"/>
        </a:spcBef>
        <a:spcAft>
          <a:spcPct val="0"/>
        </a:spcAft>
        <a:defRPr sz="4900">
          <a:solidFill>
            <a:schemeClr val="tx1"/>
          </a:solidFill>
          <a:latin typeface="Gill Sans" charset="0"/>
          <a:ea typeface="Heiti SC Light" charset="0"/>
          <a:cs typeface="Heiti SC Light" charset="0"/>
          <a:sym typeface="Gill Sans" charset="0"/>
        </a:defRPr>
      </a:lvl8pPr>
      <a:lvl9pPr marL="1285763" algn="ctr" rtl="0" eaLnBrk="1" fontAlgn="base" hangingPunct="1">
        <a:spcBef>
          <a:spcPct val="0"/>
        </a:spcBef>
        <a:spcAft>
          <a:spcPct val="0"/>
        </a:spcAft>
        <a:defRPr sz="4900">
          <a:solidFill>
            <a:schemeClr val="tx1"/>
          </a:solidFill>
          <a:latin typeface="Gill Sans" charset="0"/>
          <a:ea typeface="Heiti SC Light" charset="0"/>
          <a:cs typeface="Heiti SC Light" charset="0"/>
          <a:sym typeface="Gill Sans" charset="0"/>
        </a:defRPr>
      </a:lvl9pPr>
    </p:titleStyle>
    <p:bodyStyle>
      <a:lvl1pPr marL="241080" indent="-241080" algn="ctr" rtl="0" eaLnBrk="1" fontAlgn="base" hangingPunct="1">
        <a:spcBef>
          <a:spcPct val="0"/>
        </a:spcBef>
        <a:spcAft>
          <a:spcPct val="0"/>
        </a:spcAft>
        <a:buChar char="•"/>
        <a:defRPr sz="2400">
          <a:solidFill>
            <a:schemeClr val="tx1"/>
          </a:solidFill>
          <a:latin typeface="+mn-lt"/>
          <a:ea typeface="+mn-ea"/>
          <a:cs typeface="+mn-cs"/>
          <a:sym typeface="Gill Sans" charset="0"/>
        </a:defRPr>
      </a:lvl1pPr>
      <a:lvl2pPr marL="522341" indent="-200901" algn="ctr" rtl="0" eaLnBrk="1" fontAlgn="base" hangingPunct="1">
        <a:spcBef>
          <a:spcPct val="0"/>
        </a:spcBef>
        <a:spcAft>
          <a:spcPct val="0"/>
        </a:spcAft>
        <a:buChar char="–"/>
        <a:defRPr sz="2400">
          <a:solidFill>
            <a:schemeClr val="tx1"/>
          </a:solidFill>
          <a:latin typeface="+mn-lt"/>
          <a:ea typeface="+mn-ea"/>
          <a:cs typeface="+mn-cs"/>
          <a:sym typeface="Gill Sans" charset="0"/>
        </a:defRPr>
      </a:lvl2pPr>
      <a:lvl3pPr marL="803602" indent="-160721" algn="ctr" rtl="0" eaLnBrk="1" fontAlgn="base" hangingPunct="1">
        <a:spcBef>
          <a:spcPct val="0"/>
        </a:spcBef>
        <a:spcAft>
          <a:spcPct val="0"/>
        </a:spcAft>
        <a:buChar char="•"/>
        <a:defRPr sz="2400">
          <a:solidFill>
            <a:schemeClr val="tx1"/>
          </a:solidFill>
          <a:latin typeface="+mn-lt"/>
          <a:ea typeface="+mn-ea"/>
          <a:cs typeface="+mn-cs"/>
          <a:sym typeface="Gill Sans" charset="0"/>
        </a:defRPr>
      </a:lvl3pPr>
      <a:lvl4pPr marL="1125044" indent="-160721" algn="ctr" rtl="0" eaLnBrk="1" fontAlgn="base" hangingPunct="1">
        <a:spcBef>
          <a:spcPct val="0"/>
        </a:spcBef>
        <a:spcAft>
          <a:spcPct val="0"/>
        </a:spcAft>
        <a:buChar char="–"/>
        <a:defRPr sz="2400">
          <a:solidFill>
            <a:schemeClr val="tx1"/>
          </a:solidFill>
          <a:latin typeface="+mn-lt"/>
          <a:ea typeface="+mn-ea"/>
          <a:cs typeface="+mn-cs"/>
          <a:sym typeface="Gill Sans" charset="0"/>
        </a:defRPr>
      </a:lvl4pPr>
      <a:lvl5pPr marL="1446484" indent="-160721" algn="ctr" rtl="0" eaLnBrk="1" fontAlgn="base" hangingPunct="1">
        <a:spcBef>
          <a:spcPct val="0"/>
        </a:spcBef>
        <a:spcAft>
          <a:spcPct val="0"/>
        </a:spcAft>
        <a:buChar char="»"/>
        <a:defRPr sz="2400">
          <a:solidFill>
            <a:schemeClr val="tx1"/>
          </a:solidFill>
          <a:latin typeface="+mn-lt"/>
          <a:ea typeface="+mn-ea"/>
          <a:cs typeface="+mn-cs"/>
          <a:sym typeface="Gill Sans" charset="0"/>
        </a:defRPr>
      </a:lvl5pPr>
      <a:lvl6pPr marL="321440" algn="ctr" rtl="0" eaLnBrk="1" fontAlgn="base" hangingPunct="1">
        <a:spcBef>
          <a:spcPct val="0"/>
        </a:spcBef>
        <a:spcAft>
          <a:spcPct val="0"/>
        </a:spcAft>
        <a:defRPr sz="2400">
          <a:solidFill>
            <a:schemeClr val="tx1"/>
          </a:solidFill>
          <a:latin typeface="+mn-lt"/>
          <a:ea typeface="+mn-ea"/>
          <a:cs typeface="+mn-cs"/>
          <a:sym typeface="Gill Sans" charset="0"/>
        </a:defRPr>
      </a:lvl6pPr>
      <a:lvl7pPr marL="642882" algn="ctr" rtl="0" eaLnBrk="1" fontAlgn="base" hangingPunct="1">
        <a:spcBef>
          <a:spcPct val="0"/>
        </a:spcBef>
        <a:spcAft>
          <a:spcPct val="0"/>
        </a:spcAft>
        <a:defRPr sz="2400">
          <a:solidFill>
            <a:schemeClr val="tx1"/>
          </a:solidFill>
          <a:latin typeface="+mn-lt"/>
          <a:ea typeface="+mn-ea"/>
          <a:cs typeface="+mn-cs"/>
          <a:sym typeface="Gill Sans" charset="0"/>
        </a:defRPr>
      </a:lvl7pPr>
      <a:lvl8pPr marL="964323" algn="ctr" rtl="0" eaLnBrk="1" fontAlgn="base" hangingPunct="1">
        <a:spcBef>
          <a:spcPct val="0"/>
        </a:spcBef>
        <a:spcAft>
          <a:spcPct val="0"/>
        </a:spcAft>
        <a:defRPr sz="2400">
          <a:solidFill>
            <a:schemeClr val="tx1"/>
          </a:solidFill>
          <a:latin typeface="+mn-lt"/>
          <a:ea typeface="+mn-ea"/>
          <a:cs typeface="+mn-cs"/>
          <a:sym typeface="Gill Sans" charset="0"/>
        </a:defRPr>
      </a:lvl8pPr>
      <a:lvl9pPr marL="1285763" algn="ctr" rtl="0" eaLnBrk="1" fontAlgn="base" hangingPunct="1">
        <a:spcBef>
          <a:spcPct val="0"/>
        </a:spcBef>
        <a:spcAft>
          <a:spcPct val="0"/>
        </a:spcAft>
        <a:defRPr sz="2400">
          <a:solidFill>
            <a:schemeClr val="tx1"/>
          </a:solidFill>
          <a:latin typeface="+mn-lt"/>
          <a:ea typeface="+mn-ea"/>
          <a:cs typeface="+mn-cs"/>
          <a:sym typeface="Gill Sans" charset="0"/>
        </a:defRPr>
      </a:lvl9pPr>
    </p:bodyStyle>
    <p:otherStyle>
      <a:defPPr>
        <a:defRPr lang="zh-CN"/>
      </a:defPPr>
      <a:lvl1pPr marL="0" algn="l" defTabSz="642882" rtl="0" eaLnBrk="1" latinLnBrk="0" hangingPunct="1">
        <a:defRPr sz="1300" kern="1200">
          <a:solidFill>
            <a:schemeClr val="tx1"/>
          </a:solidFill>
          <a:latin typeface="+mn-lt"/>
          <a:ea typeface="+mn-ea"/>
          <a:cs typeface="+mn-cs"/>
        </a:defRPr>
      </a:lvl1pPr>
      <a:lvl2pPr marL="321440" algn="l" defTabSz="642882" rtl="0" eaLnBrk="1" latinLnBrk="0" hangingPunct="1">
        <a:defRPr sz="1300" kern="1200">
          <a:solidFill>
            <a:schemeClr val="tx1"/>
          </a:solidFill>
          <a:latin typeface="+mn-lt"/>
          <a:ea typeface="+mn-ea"/>
          <a:cs typeface="+mn-cs"/>
        </a:defRPr>
      </a:lvl2pPr>
      <a:lvl3pPr marL="642882" algn="l" defTabSz="642882" rtl="0" eaLnBrk="1" latinLnBrk="0" hangingPunct="1">
        <a:defRPr sz="1300" kern="1200">
          <a:solidFill>
            <a:schemeClr val="tx1"/>
          </a:solidFill>
          <a:latin typeface="+mn-lt"/>
          <a:ea typeface="+mn-ea"/>
          <a:cs typeface="+mn-cs"/>
        </a:defRPr>
      </a:lvl3pPr>
      <a:lvl4pPr marL="964323" algn="l" defTabSz="642882" rtl="0" eaLnBrk="1" latinLnBrk="0" hangingPunct="1">
        <a:defRPr sz="1300" kern="1200">
          <a:solidFill>
            <a:schemeClr val="tx1"/>
          </a:solidFill>
          <a:latin typeface="+mn-lt"/>
          <a:ea typeface="+mn-ea"/>
          <a:cs typeface="+mn-cs"/>
        </a:defRPr>
      </a:lvl4pPr>
      <a:lvl5pPr marL="1285763" algn="l" defTabSz="642882" rtl="0" eaLnBrk="1" latinLnBrk="0" hangingPunct="1">
        <a:defRPr sz="1300" kern="1200">
          <a:solidFill>
            <a:schemeClr val="tx1"/>
          </a:solidFill>
          <a:latin typeface="+mn-lt"/>
          <a:ea typeface="+mn-ea"/>
          <a:cs typeface="+mn-cs"/>
        </a:defRPr>
      </a:lvl5pPr>
      <a:lvl6pPr marL="1607205" algn="l" defTabSz="642882" rtl="0" eaLnBrk="1" latinLnBrk="0" hangingPunct="1">
        <a:defRPr sz="1300" kern="1200">
          <a:solidFill>
            <a:schemeClr val="tx1"/>
          </a:solidFill>
          <a:latin typeface="+mn-lt"/>
          <a:ea typeface="+mn-ea"/>
          <a:cs typeface="+mn-cs"/>
        </a:defRPr>
      </a:lvl6pPr>
      <a:lvl7pPr marL="1928645" algn="l" defTabSz="642882" rtl="0" eaLnBrk="1" latinLnBrk="0" hangingPunct="1">
        <a:defRPr sz="1300" kern="1200">
          <a:solidFill>
            <a:schemeClr val="tx1"/>
          </a:solidFill>
          <a:latin typeface="+mn-lt"/>
          <a:ea typeface="+mn-ea"/>
          <a:cs typeface="+mn-cs"/>
        </a:defRPr>
      </a:lvl7pPr>
      <a:lvl8pPr marL="2250086" algn="l" defTabSz="642882" rtl="0" eaLnBrk="1" latinLnBrk="0" hangingPunct="1">
        <a:defRPr sz="1300" kern="1200">
          <a:solidFill>
            <a:schemeClr val="tx1"/>
          </a:solidFill>
          <a:latin typeface="+mn-lt"/>
          <a:ea typeface="+mn-ea"/>
          <a:cs typeface="+mn-cs"/>
        </a:defRPr>
      </a:lvl8pPr>
      <a:lvl9pPr marL="2571527" algn="l" defTabSz="642882" rtl="0" eaLnBrk="1" latinLnBrk="0" hangingPunct="1">
        <a:defRPr sz="13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31344487"/>
      </p:ext>
    </p:extLst>
  </p:cSld>
  <p:clrMap bg1="lt1" tx1="dk1" bg2="lt2" tx2="dk2" accent1="accent1" accent2="accent2" accent3="accent3" accent4="accent4" accent5="accent5" accent6="accent6" hlink="hlink" folHlink="folHlink"/>
  <p:sldLayoutIdLst>
    <p:sldLayoutId id="2147483673" r:id="rId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18530639"/>
      </p:ext>
    </p:extLst>
  </p:cSld>
  <p:clrMap bg1="lt1" tx1="dk1" bg2="lt2" tx2="dk2" accent1="accent1" accent2="accent2" accent3="accent3" accent4="accent4" accent5="accent5" accent6="accent6" hlink="hlink" folHlink="folHlink"/>
  <p:sldLayoutIdLst>
    <p:sldLayoutId id="2147483677" r:id="rId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microsoft.com/office/2007/relationships/media" Target="../media/media2.avi"/><Relationship Id="rId7" Type="http://schemas.openxmlformats.org/officeDocument/2006/relationships/image" Target="../media/image9.png"/><Relationship Id="rId2" Type="http://schemas.openxmlformats.org/officeDocument/2006/relationships/video" Target="../media/media1.avi"/><Relationship Id="rId1" Type="http://schemas.microsoft.com/office/2007/relationships/media" Target="../media/media1.avi"/><Relationship Id="rId6" Type="http://schemas.openxmlformats.org/officeDocument/2006/relationships/image" Target="../media/image8.png"/><Relationship Id="rId5" Type="http://schemas.openxmlformats.org/officeDocument/2006/relationships/slideLayout" Target="../slideLayouts/slideLayout3.xml"/><Relationship Id="rId4" Type="http://schemas.openxmlformats.org/officeDocument/2006/relationships/video" Target="../media/media2.avi"/></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tags" Target="../tags/tag3.xml"/><Relationship Id="rId7" Type="http://schemas.openxmlformats.org/officeDocument/2006/relationships/image" Target="../media/image14.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13.png"/><Relationship Id="rId5" Type="http://schemas.openxmlformats.org/officeDocument/2006/relationships/slideLayout" Target="../slideLayouts/slideLayout2.xml"/><Relationship Id="rId4" Type="http://schemas.openxmlformats.org/officeDocument/2006/relationships/tags" Target="../tags/tag4.xml"/><Relationship Id="rId9" Type="http://schemas.openxmlformats.org/officeDocument/2006/relationships/image" Target="../media/image16.png"/></Relationships>
</file>

<file path=ppt/slides/_rels/slide17.xml.rels><?xml version="1.0" encoding="UTF-8" standalone="yes"?>
<Relationships xmlns="http://schemas.openxmlformats.org/package/2006/relationships"><Relationship Id="rId8" Type="http://schemas.openxmlformats.org/officeDocument/2006/relationships/tags" Target="../tags/tag12.xml"/><Relationship Id="rId13" Type="http://schemas.openxmlformats.org/officeDocument/2006/relationships/image" Target="../media/image20.png"/><Relationship Id="rId3" Type="http://schemas.openxmlformats.org/officeDocument/2006/relationships/tags" Target="../tags/tag7.xml"/><Relationship Id="rId7" Type="http://schemas.openxmlformats.org/officeDocument/2006/relationships/tags" Target="../tags/tag11.xml"/><Relationship Id="rId12" Type="http://schemas.openxmlformats.org/officeDocument/2006/relationships/image" Target="../media/image19.png"/><Relationship Id="rId17" Type="http://schemas.openxmlformats.org/officeDocument/2006/relationships/image" Target="../media/image24.png"/><Relationship Id="rId2" Type="http://schemas.openxmlformats.org/officeDocument/2006/relationships/tags" Target="../tags/tag6.xml"/><Relationship Id="rId16" Type="http://schemas.openxmlformats.org/officeDocument/2006/relationships/image" Target="../media/image23.png"/><Relationship Id="rId1" Type="http://schemas.openxmlformats.org/officeDocument/2006/relationships/tags" Target="../tags/tag5.xml"/><Relationship Id="rId6" Type="http://schemas.openxmlformats.org/officeDocument/2006/relationships/tags" Target="../tags/tag10.xml"/><Relationship Id="rId11" Type="http://schemas.openxmlformats.org/officeDocument/2006/relationships/image" Target="../media/image18.png"/><Relationship Id="rId5" Type="http://schemas.openxmlformats.org/officeDocument/2006/relationships/tags" Target="../tags/tag9.xml"/><Relationship Id="rId15" Type="http://schemas.openxmlformats.org/officeDocument/2006/relationships/image" Target="../media/image22.png"/><Relationship Id="rId10" Type="http://schemas.openxmlformats.org/officeDocument/2006/relationships/image" Target="../media/image17.png"/><Relationship Id="rId4" Type="http://schemas.openxmlformats.org/officeDocument/2006/relationships/tags" Target="../tags/tag8.xml"/><Relationship Id="rId9" Type="http://schemas.openxmlformats.org/officeDocument/2006/relationships/slideLayout" Target="../slideLayouts/slideLayout2.xml"/><Relationship Id="rId14" Type="http://schemas.openxmlformats.org/officeDocument/2006/relationships/image" Target="../media/image21.png"/></Relationships>
</file>

<file path=ppt/slides/_rels/slide18.xml.rels><?xml version="1.0" encoding="UTF-8" standalone="yes"?>
<Relationships xmlns="http://schemas.openxmlformats.org/package/2006/relationships"><Relationship Id="rId8" Type="http://schemas.openxmlformats.org/officeDocument/2006/relationships/tags" Target="../tags/tag20.xml"/><Relationship Id="rId13" Type="http://schemas.openxmlformats.org/officeDocument/2006/relationships/image" Target="../media/image27.png"/><Relationship Id="rId18" Type="http://schemas.openxmlformats.org/officeDocument/2006/relationships/image" Target="../media/image32.png"/><Relationship Id="rId3" Type="http://schemas.openxmlformats.org/officeDocument/2006/relationships/tags" Target="../tags/tag15.xml"/><Relationship Id="rId7" Type="http://schemas.openxmlformats.org/officeDocument/2006/relationships/tags" Target="../tags/tag19.xml"/><Relationship Id="rId12" Type="http://schemas.openxmlformats.org/officeDocument/2006/relationships/image" Target="../media/image26.png"/><Relationship Id="rId17" Type="http://schemas.openxmlformats.org/officeDocument/2006/relationships/image" Target="../media/image31.png"/><Relationship Id="rId2" Type="http://schemas.openxmlformats.org/officeDocument/2006/relationships/tags" Target="../tags/tag14.xml"/><Relationship Id="rId16" Type="http://schemas.openxmlformats.org/officeDocument/2006/relationships/image" Target="../media/image30.png"/><Relationship Id="rId1" Type="http://schemas.openxmlformats.org/officeDocument/2006/relationships/tags" Target="../tags/tag13.xml"/><Relationship Id="rId6" Type="http://schemas.openxmlformats.org/officeDocument/2006/relationships/tags" Target="../tags/tag18.xml"/><Relationship Id="rId11" Type="http://schemas.openxmlformats.org/officeDocument/2006/relationships/image" Target="../media/image25.png"/><Relationship Id="rId5" Type="http://schemas.openxmlformats.org/officeDocument/2006/relationships/tags" Target="../tags/tag17.xml"/><Relationship Id="rId15" Type="http://schemas.openxmlformats.org/officeDocument/2006/relationships/image" Target="../media/image29.png"/><Relationship Id="rId10" Type="http://schemas.openxmlformats.org/officeDocument/2006/relationships/slideLayout" Target="../slideLayouts/slideLayout2.xml"/><Relationship Id="rId19" Type="http://schemas.openxmlformats.org/officeDocument/2006/relationships/image" Target="../media/image33.png"/><Relationship Id="rId4" Type="http://schemas.openxmlformats.org/officeDocument/2006/relationships/tags" Target="../tags/tag16.xml"/><Relationship Id="rId9" Type="http://schemas.openxmlformats.org/officeDocument/2006/relationships/tags" Target="../tags/tag21.xml"/><Relationship Id="rId14" Type="http://schemas.openxmlformats.org/officeDocument/2006/relationships/image" Target="../media/image28.png"/></Relationships>
</file>

<file path=ppt/slides/_rels/slide19.xml.rels><?xml version="1.0" encoding="UTF-8" standalone="yes"?>
<Relationships xmlns="http://schemas.openxmlformats.org/package/2006/relationships"><Relationship Id="rId8" Type="http://schemas.openxmlformats.org/officeDocument/2006/relationships/image" Target="../media/image36.emf"/><Relationship Id="rId3" Type="http://schemas.openxmlformats.org/officeDocument/2006/relationships/oleObject" Target="../embeddings/oleObject1.bin"/><Relationship Id="rId7" Type="http://schemas.openxmlformats.org/officeDocument/2006/relationships/oleObject" Target="../embeddings/oleObject3.bin"/><Relationship Id="rId12" Type="http://schemas.openxmlformats.org/officeDocument/2006/relationships/image" Target="../media/image38.emf"/><Relationship Id="rId2" Type="http://schemas.openxmlformats.org/officeDocument/2006/relationships/slideLayout" Target="../slideLayouts/slideLayout3.xml"/><Relationship Id="rId1" Type="http://schemas.openxmlformats.org/officeDocument/2006/relationships/vmlDrawing" Target="../drawings/vmlDrawing1.vml"/><Relationship Id="rId6" Type="http://schemas.openxmlformats.org/officeDocument/2006/relationships/image" Target="../media/image35.emf"/><Relationship Id="rId11" Type="http://schemas.openxmlformats.org/officeDocument/2006/relationships/oleObject" Target="../embeddings/oleObject5.bin"/><Relationship Id="rId5" Type="http://schemas.openxmlformats.org/officeDocument/2006/relationships/oleObject" Target="../embeddings/oleObject2.bin"/><Relationship Id="rId10" Type="http://schemas.openxmlformats.org/officeDocument/2006/relationships/image" Target="../media/image37.emf"/><Relationship Id="rId4" Type="http://schemas.openxmlformats.org/officeDocument/2006/relationships/image" Target="../media/image34.emf"/><Relationship Id="rId9" Type="http://schemas.openxmlformats.org/officeDocument/2006/relationships/oleObject" Target="../embeddings/oleObject4.bin"/></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39.wmf"/><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slideLayout" Target="../slideLayouts/slideLayout2.xml"/><Relationship Id="rId1" Type="http://schemas.openxmlformats.org/officeDocument/2006/relationships/tags" Target="../tags/tag22.xml"/></Relationships>
</file>

<file path=ppt/slides/_rels/slide39.xml.rels><?xml version="1.0" encoding="UTF-8" standalone="yes"?>
<Relationships xmlns="http://schemas.openxmlformats.org/package/2006/relationships"><Relationship Id="rId8" Type="http://schemas.openxmlformats.org/officeDocument/2006/relationships/tags" Target="../tags/tag30.xml"/><Relationship Id="rId13" Type="http://schemas.openxmlformats.org/officeDocument/2006/relationships/image" Target="../media/image26.png"/><Relationship Id="rId18" Type="http://schemas.openxmlformats.org/officeDocument/2006/relationships/image" Target="../media/image31.png"/><Relationship Id="rId3" Type="http://schemas.openxmlformats.org/officeDocument/2006/relationships/tags" Target="../tags/tag25.xml"/><Relationship Id="rId21" Type="http://schemas.openxmlformats.org/officeDocument/2006/relationships/image" Target="../media/image57.png"/><Relationship Id="rId7" Type="http://schemas.openxmlformats.org/officeDocument/2006/relationships/tags" Target="../tags/tag29.xml"/><Relationship Id="rId12" Type="http://schemas.openxmlformats.org/officeDocument/2006/relationships/image" Target="../media/image25.png"/><Relationship Id="rId17" Type="http://schemas.openxmlformats.org/officeDocument/2006/relationships/image" Target="../media/image30.png"/><Relationship Id="rId2" Type="http://schemas.openxmlformats.org/officeDocument/2006/relationships/tags" Target="../tags/tag24.xml"/><Relationship Id="rId16" Type="http://schemas.openxmlformats.org/officeDocument/2006/relationships/image" Target="../media/image29.png"/><Relationship Id="rId20" Type="http://schemas.openxmlformats.org/officeDocument/2006/relationships/image" Target="../media/image33.png"/><Relationship Id="rId1" Type="http://schemas.openxmlformats.org/officeDocument/2006/relationships/tags" Target="../tags/tag23.xml"/><Relationship Id="rId6" Type="http://schemas.openxmlformats.org/officeDocument/2006/relationships/tags" Target="../tags/tag28.xml"/><Relationship Id="rId11" Type="http://schemas.openxmlformats.org/officeDocument/2006/relationships/slideLayout" Target="../slideLayouts/slideLayout2.xml"/><Relationship Id="rId5" Type="http://schemas.openxmlformats.org/officeDocument/2006/relationships/tags" Target="../tags/tag27.xml"/><Relationship Id="rId15" Type="http://schemas.openxmlformats.org/officeDocument/2006/relationships/image" Target="../media/image28.png"/><Relationship Id="rId10" Type="http://schemas.openxmlformats.org/officeDocument/2006/relationships/tags" Target="../tags/tag32.xml"/><Relationship Id="rId19" Type="http://schemas.openxmlformats.org/officeDocument/2006/relationships/image" Target="../media/image32.png"/><Relationship Id="rId4" Type="http://schemas.openxmlformats.org/officeDocument/2006/relationships/tags" Target="../tags/tag26.xml"/><Relationship Id="rId9" Type="http://schemas.openxmlformats.org/officeDocument/2006/relationships/tags" Target="../tags/tag31.xml"/><Relationship Id="rId14" Type="http://schemas.openxmlformats.org/officeDocument/2006/relationships/image" Target="../media/image27.png"/></Relationships>
</file>

<file path=ppt/slides/_rels/slide4.xml.rels><?xml version="1.0" encoding="UTF-8" standalone="yes"?>
<Relationships xmlns="http://schemas.openxmlformats.org/package/2006/relationships"><Relationship Id="rId3" Type="http://schemas.openxmlformats.org/officeDocument/2006/relationships/hyperlink" Target="https://github.com/sunzuolei/robotcourse" TargetMode="External"/><Relationship Id="rId7" Type="http://schemas.openxmlformats.org/officeDocument/2006/relationships/hyperlink" Target="https://code.google.com/p/tortoisegit/" TargetMode="External"/><Relationship Id="rId2" Type="http://schemas.openxmlformats.org/officeDocument/2006/relationships/image" Target="../media/image4.png"/><Relationship Id="rId1" Type="http://schemas.openxmlformats.org/officeDocument/2006/relationships/slideLayout" Target="../slideLayouts/slideLayout9.xml"/><Relationship Id="rId6" Type="http://schemas.openxmlformats.org/officeDocument/2006/relationships/hyperlink" Target="http://en.wikipedia.org/wiki/Git_(software)" TargetMode="External"/><Relationship Id="rId5" Type="http://schemas.openxmlformats.org/officeDocument/2006/relationships/hyperlink" Target="https://github.com/sunzuolei/robotcourse.git" TargetMode="External"/><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4.xml"/><Relationship Id="rId1" Type="http://schemas.openxmlformats.org/officeDocument/2006/relationships/tags" Target="../tags/tag33.xml"/><Relationship Id="rId5" Type="http://schemas.openxmlformats.org/officeDocument/2006/relationships/image" Target="../media/image29.png"/><Relationship Id="rId4" Type="http://schemas.openxmlformats.org/officeDocument/2006/relationships/image" Target="../media/image25.png"/></Relationships>
</file>

<file path=ppt/slides/_rels/slide43.xml.rels><?xml version="1.0" encoding="UTF-8" standalone="yes"?>
<Relationships xmlns="http://schemas.openxmlformats.org/package/2006/relationships"><Relationship Id="rId8" Type="http://schemas.openxmlformats.org/officeDocument/2006/relationships/tags" Target="../tags/tag42.xml"/><Relationship Id="rId13" Type="http://schemas.openxmlformats.org/officeDocument/2006/relationships/image" Target="../media/image27.png"/><Relationship Id="rId18" Type="http://schemas.openxmlformats.org/officeDocument/2006/relationships/image" Target="../media/image33.png"/><Relationship Id="rId3" Type="http://schemas.openxmlformats.org/officeDocument/2006/relationships/tags" Target="../tags/tag37.xml"/><Relationship Id="rId21" Type="http://schemas.openxmlformats.org/officeDocument/2006/relationships/image" Target="../media/image25.png"/><Relationship Id="rId7" Type="http://schemas.openxmlformats.org/officeDocument/2006/relationships/tags" Target="../tags/tag41.xml"/><Relationship Id="rId12" Type="http://schemas.openxmlformats.org/officeDocument/2006/relationships/image" Target="../media/image26.png"/><Relationship Id="rId17" Type="http://schemas.openxmlformats.org/officeDocument/2006/relationships/image" Target="../media/image32.png"/><Relationship Id="rId2" Type="http://schemas.openxmlformats.org/officeDocument/2006/relationships/tags" Target="../tags/tag36.xml"/><Relationship Id="rId16" Type="http://schemas.openxmlformats.org/officeDocument/2006/relationships/image" Target="../media/image31.png"/><Relationship Id="rId20" Type="http://schemas.openxmlformats.org/officeDocument/2006/relationships/image" Target="../media/image29.png"/><Relationship Id="rId1" Type="http://schemas.openxmlformats.org/officeDocument/2006/relationships/tags" Target="../tags/tag35.xml"/><Relationship Id="rId6" Type="http://schemas.openxmlformats.org/officeDocument/2006/relationships/tags" Target="../tags/tag40.xml"/><Relationship Id="rId11" Type="http://schemas.openxmlformats.org/officeDocument/2006/relationships/slideLayout" Target="../slideLayouts/slideLayout2.xml"/><Relationship Id="rId5" Type="http://schemas.openxmlformats.org/officeDocument/2006/relationships/tags" Target="../tags/tag39.xml"/><Relationship Id="rId15" Type="http://schemas.openxmlformats.org/officeDocument/2006/relationships/image" Target="../media/image30.png"/><Relationship Id="rId10" Type="http://schemas.openxmlformats.org/officeDocument/2006/relationships/tags" Target="../tags/tag44.xml"/><Relationship Id="rId19" Type="http://schemas.openxmlformats.org/officeDocument/2006/relationships/image" Target="../media/image57.png"/><Relationship Id="rId4" Type="http://schemas.openxmlformats.org/officeDocument/2006/relationships/tags" Target="../tags/tag38.xml"/><Relationship Id="rId9" Type="http://schemas.openxmlformats.org/officeDocument/2006/relationships/tags" Target="../tags/tag43.xml"/><Relationship Id="rId14" Type="http://schemas.openxmlformats.org/officeDocument/2006/relationships/image" Target="../media/image28.png"/></Relationships>
</file>

<file path=ppt/slides/_rels/slide4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9.png"/><Relationship Id="rId1" Type="http://schemas.openxmlformats.org/officeDocument/2006/relationships/slideLayout" Target="../slideLayouts/slideLayout3.xml"/><Relationship Id="rId4" Type="http://schemas.openxmlformats.org/officeDocument/2006/relationships/image" Target="../media/image60.png"/></Relationships>
</file>

<file path=ppt/slides/_rels/slide4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3.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tags" Target="../tags/tag47.xml"/><Relationship Id="rId7" Type="http://schemas.openxmlformats.org/officeDocument/2006/relationships/image" Target="../media/image32.png"/><Relationship Id="rId2" Type="http://schemas.openxmlformats.org/officeDocument/2006/relationships/tags" Target="../tags/tag46.xml"/><Relationship Id="rId1" Type="http://schemas.openxmlformats.org/officeDocument/2006/relationships/tags" Target="../tags/tag45.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8" Type="http://schemas.openxmlformats.org/officeDocument/2006/relationships/tags" Target="../tags/tag55.xml"/><Relationship Id="rId13" Type="http://schemas.openxmlformats.org/officeDocument/2006/relationships/image" Target="../media/image27.png"/><Relationship Id="rId18" Type="http://schemas.openxmlformats.org/officeDocument/2006/relationships/image" Target="../media/image33.png"/><Relationship Id="rId3" Type="http://schemas.openxmlformats.org/officeDocument/2006/relationships/tags" Target="../tags/tag50.xml"/><Relationship Id="rId21" Type="http://schemas.openxmlformats.org/officeDocument/2006/relationships/image" Target="../media/image25.png"/><Relationship Id="rId7" Type="http://schemas.openxmlformats.org/officeDocument/2006/relationships/tags" Target="../tags/tag54.xml"/><Relationship Id="rId12" Type="http://schemas.openxmlformats.org/officeDocument/2006/relationships/image" Target="../media/image26.png"/><Relationship Id="rId17" Type="http://schemas.openxmlformats.org/officeDocument/2006/relationships/image" Target="../media/image32.png"/><Relationship Id="rId2" Type="http://schemas.openxmlformats.org/officeDocument/2006/relationships/tags" Target="../tags/tag49.xml"/><Relationship Id="rId16" Type="http://schemas.openxmlformats.org/officeDocument/2006/relationships/image" Target="../media/image31.png"/><Relationship Id="rId20" Type="http://schemas.openxmlformats.org/officeDocument/2006/relationships/image" Target="../media/image29.png"/><Relationship Id="rId1" Type="http://schemas.openxmlformats.org/officeDocument/2006/relationships/tags" Target="../tags/tag48.xml"/><Relationship Id="rId6" Type="http://schemas.openxmlformats.org/officeDocument/2006/relationships/tags" Target="../tags/tag53.xml"/><Relationship Id="rId11" Type="http://schemas.openxmlformats.org/officeDocument/2006/relationships/slideLayout" Target="../slideLayouts/slideLayout2.xml"/><Relationship Id="rId5" Type="http://schemas.openxmlformats.org/officeDocument/2006/relationships/tags" Target="../tags/tag52.xml"/><Relationship Id="rId15" Type="http://schemas.openxmlformats.org/officeDocument/2006/relationships/image" Target="../media/image30.png"/><Relationship Id="rId10" Type="http://schemas.openxmlformats.org/officeDocument/2006/relationships/tags" Target="../tags/tag57.xml"/><Relationship Id="rId19" Type="http://schemas.openxmlformats.org/officeDocument/2006/relationships/image" Target="../media/image57.png"/><Relationship Id="rId4" Type="http://schemas.openxmlformats.org/officeDocument/2006/relationships/tags" Target="../tags/tag51.xml"/><Relationship Id="rId9" Type="http://schemas.openxmlformats.org/officeDocument/2006/relationships/tags" Target="../tags/tag56.xml"/><Relationship Id="rId14" Type="http://schemas.openxmlformats.org/officeDocument/2006/relationships/image" Target="../media/image28.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www.cs.ubc.ca/~arnaud/doucet_johansen_tutorialPF.pdf" TargetMode="External"/><Relationship Id="rId1" Type="http://schemas.openxmlformats.org/officeDocument/2006/relationships/slideLayout" Target="../slideLayouts/slideLayout2.xml"/><Relationship Id="rId4" Type="http://schemas.microsoft.com/office/2007/relationships/hdphoto" Target="../media/hdphoto1.wdp"/></Relationships>
</file>

<file path=ppt/slides/_rels/slide50.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hyperlink" Target="http://www.dynare.org/dynare-matlab-m2html/matlab/particle/resample.html" TargetMode="External"/><Relationship Id="rId7" Type="http://schemas.openxmlformats.org/officeDocument/2006/relationships/diagramColors" Target="../diagrams/colors4.xml"/><Relationship Id="rId2" Type="http://schemas.openxmlformats.org/officeDocument/2006/relationships/hyperlink" Target="http://www.stat.columbia.edu/~liam/teaching/neurostat-spr12/papers/EM/resampling.pdf" TargetMode="External"/><Relationship Id="rId1" Type="http://schemas.openxmlformats.org/officeDocument/2006/relationships/slideLayout" Target="../slideLayouts/slideLayout3.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51.xml.rels><?xml version="1.0" encoding="UTF-8" standalone="yes"?>
<Relationships xmlns="http://schemas.openxmlformats.org/package/2006/relationships"><Relationship Id="rId8" Type="http://schemas.openxmlformats.org/officeDocument/2006/relationships/image" Target="../media/image62.wmf"/><Relationship Id="rId13" Type="http://schemas.openxmlformats.org/officeDocument/2006/relationships/oleObject" Target="../embeddings/oleObject10.bin"/><Relationship Id="rId18" Type="http://schemas.openxmlformats.org/officeDocument/2006/relationships/image" Target="../media/image67.wmf"/><Relationship Id="rId3" Type="http://schemas.openxmlformats.org/officeDocument/2006/relationships/image" Target="../media/image69.wmf"/><Relationship Id="rId21" Type="http://schemas.openxmlformats.org/officeDocument/2006/relationships/image" Target="../media/image71.png"/><Relationship Id="rId7" Type="http://schemas.openxmlformats.org/officeDocument/2006/relationships/oleObject" Target="../embeddings/oleObject7.bin"/><Relationship Id="rId12" Type="http://schemas.openxmlformats.org/officeDocument/2006/relationships/image" Target="../media/image64.wmf"/><Relationship Id="rId17" Type="http://schemas.openxmlformats.org/officeDocument/2006/relationships/oleObject" Target="../embeddings/oleObject12.bin"/><Relationship Id="rId2" Type="http://schemas.openxmlformats.org/officeDocument/2006/relationships/slideLayout" Target="../slideLayouts/slideLayout4.xml"/><Relationship Id="rId16" Type="http://schemas.openxmlformats.org/officeDocument/2006/relationships/image" Target="../media/image66.wmf"/><Relationship Id="rId20" Type="http://schemas.openxmlformats.org/officeDocument/2006/relationships/image" Target="../media/image68.wmf"/><Relationship Id="rId1" Type="http://schemas.openxmlformats.org/officeDocument/2006/relationships/vmlDrawing" Target="../drawings/vmlDrawing2.vml"/><Relationship Id="rId6" Type="http://schemas.openxmlformats.org/officeDocument/2006/relationships/image" Target="../media/image61.wmf"/><Relationship Id="rId11" Type="http://schemas.openxmlformats.org/officeDocument/2006/relationships/oleObject" Target="../embeddings/oleObject9.bin"/><Relationship Id="rId5" Type="http://schemas.openxmlformats.org/officeDocument/2006/relationships/oleObject" Target="../embeddings/oleObject6.bin"/><Relationship Id="rId15" Type="http://schemas.openxmlformats.org/officeDocument/2006/relationships/oleObject" Target="../embeddings/oleObject11.bin"/><Relationship Id="rId10" Type="http://schemas.openxmlformats.org/officeDocument/2006/relationships/image" Target="../media/image63.wmf"/><Relationship Id="rId19" Type="http://schemas.openxmlformats.org/officeDocument/2006/relationships/oleObject" Target="../embeddings/oleObject13.bin"/><Relationship Id="rId4" Type="http://schemas.openxmlformats.org/officeDocument/2006/relationships/image" Target="../media/image70.wmf"/><Relationship Id="rId9" Type="http://schemas.openxmlformats.org/officeDocument/2006/relationships/oleObject" Target="../embeddings/oleObject8.bin"/><Relationship Id="rId14" Type="http://schemas.openxmlformats.org/officeDocument/2006/relationships/image" Target="../media/image65.wmf"/></Relationships>
</file>

<file path=ppt/slides/_rels/slide52.xml.rels><?xml version="1.0" encoding="UTF-8" standalone="yes"?>
<Relationships xmlns="http://schemas.openxmlformats.org/package/2006/relationships"><Relationship Id="rId8" Type="http://schemas.openxmlformats.org/officeDocument/2006/relationships/image" Target="../media/image62.wmf"/><Relationship Id="rId13" Type="http://schemas.openxmlformats.org/officeDocument/2006/relationships/oleObject" Target="../embeddings/oleObject18.bin"/><Relationship Id="rId18" Type="http://schemas.openxmlformats.org/officeDocument/2006/relationships/image" Target="../media/image67.wmf"/><Relationship Id="rId3" Type="http://schemas.openxmlformats.org/officeDocument/2006/relationships/image" Target="../media/image69.wmf"/><Relationship Id="rId21" Type="http://schemas.openxmlformats.org/officeDocument/2006/relationships/oleObject" Target="../embeddings/oleObject22.bin"/><Relationship Id="rId7" Type="http://schemas.openxmlformats.org/officeDocument/2006/relationships/oleObject" Target="../embeddings/oleObject15.bin"/><Relationship Id="rId12" Type="http://schemas.openxmlformats.org/officeDocument/2006/relationships/image" Target="../media/image64.wmf"/><Relationship Id="rId17" Type="http://schemas.openxmlformats.org/officeDocument/2006/relationships/oleObject" Target="../embeddings/oleObject20.bin"/><Relationship Id="rId2" Type="http://schemas.openxmlformats.org/officeDocument/2006/relationships/slideLayout" Target="../slideLayouts/slideLayout4.xml"/><Relationship Id="rId16" Type="http://schemas.openxmlformats.org/officeDocument/2006/relationships/image" Target="../media/image66.wmf"/><Relationship Id="rId20" Type="http://schemas.openxmlformats.org/officeDocument/2006/relationships/image" Target="../media/image68.wmf"/><Relationship Id="rId1" Type="http://schemas.openxmlformats.org/officeDocument/2006/relationships/vmlDrawing" Target="../drawings/vmlDrawing3.vml"/><Relationship Id="rId6" Type="http://schemas.openxmlformats.org/officeDocument/2006/relationships/image" Target="../media/image61.wmf"/><Relationship Id="rId11" Type="http://schemas.openxmlformats.org/officeDocument/2006/relationships/oleObject" Target="../embeddings/oleObject17.bin"/><Relationship Id="rId5" Type="http://schemas.openxmlformats.org/officeDocument/2006/relationships/oleObject" Target="../embeddings/oleObject14.bin"/><Relationship Id="rId15" Type="http://schemas.openxmlformats.org/officeDocument/2006/relationships/oleObject" Target="../embeddings/oleObject19.bin"/><Relationship Id="rId23" Type="http://schemas.openxmlformats.org/officeDocument/2006/relationships/image" Target="../media/image71.png"/><Relationship Id="rId10" Type="http://schemas.openxmlformats.org/officeDocument/2006/relationships/image" Target="../media/image63.wmf"/><Relationship Id="rId19" Type="http://schemas.openxmlformats.org/officeDocument/2006/relationships/oleObject" Target="../embeddings/oleObject21.bin"/><Relationship Id="rId4" Type="http://schemas.openxmlformats.org/officeDocument/2006/relationships/image" Target="../media/image70.wmf"/><Relationship Id="rId9" Type="http://schemas.openxmlformats.org/officeDocument/2006/relationships/oleObject" Target="../embeddings/oleObject16.bin"/><Relationship Id="rId14" Type="http://schemas.openxmlformats.org/officeDocument/2006/relationships/image" Target="../media/image65.wmf"/><Relationship Id="rId22" Type="http://schemas.openxmlformats.org/officeDocument/2006/relationships/image" Target="../media/image72.wmf"/></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openxmlformats.org/officeDocument/2006/relationships/hyperlink" Target="http://rosettacode.org/wiki/Averages/Mean_angle" TargetMode="External"/><Relationship Id="rId2" Type="http://schemas.openxmlformats.org/officeDocument/2006/relationships/slideLayout" Target="../slideLayouts/slideLayout2.xml"/><Relationship Id="rId1" Type="http://schemas.openxmlformats.org/officeDocument/2006/relationships/tags" Target="../tags/tag58.xml"/><Relationship Id="rId4" Type="http://schemas.openxmlformats.org/officeDocument/2006/relationships/image" Target="../media/image33.png"/></Relationships>
</file>

<file path=ppt/slides/_rels/slide56.xml.rels><?xml version="1.0" encoding="UTF-8" standalone="yes"?>
<Relationships xmlns="http://schemas.openxmlformats.org/package/2006/relationships"><Relationship Id="rId8" Type="http://schemas.openxmlformats.org/officeDocument/2006/relationships/tags" Target="../tags/tag66.xml"/><Relationship Id="rId13" Type="http://schemas.openxmlformats.org/officeDocument/2006/relationships/image" Target="../media/image27.png"/><Relationship Id="rId18" Type="http://schemas.openxmlformats.org/officeDocument/2006/relationships/image" Target="../media/image33.png"/><Relationship Id="rId3" Type="http://schemas.openxmlformats.org/officeDocument/2006/relationships/tags" Target="../tags/tag61.xml"/><Relationship Id="rId21" Type="http://schemas.openxmlformats.org/officeDocument/2006/relationships/image" Target="../media/image25.png"/><Relationship Id="rId7" Type="http://schemas.openxmlformats.org/officeDocument/2006/relationships/tags" Target="../tags/tag65.xml"/><Relationship Id="rId12" Type="http://schemas.openxmlformats.org/officeDocument/2006/relationships/image" Target="../media/image26.png"/><Relationship Id="rId17" Type="http://schemas.openxmlformats.org/officeDocument/2006/relationships/image" Target="../media/image32.png"/><Relationship Id="rId2" Type="http://schemas.openxmlformats.org/officeDocument/2006/relationships/tags" Target="../tags/tag60.xml"/><Relationship Id="rId16" Type="http://schemas.openxmlformats.org/officeDocument/2006/relationships/image" Target="../media/image31.png"/><Relationship Id="rId20" Type="http://schemas.openxmlformats.org/officeDocument/2006/relationships/image" Target="../media/image29.png"/><Relationship Id="rId1" Type="http://schemas.openxmlformats.org/officeDocument/2006/relationships/tags" Target="../tags/tag59.xml"/><Relationship Id="rId6" Type="http://schemas.openxmlformats.org/officeDocument/2006/relationships/tags" Target="../tags/tag64.xml"/><Relationship Id="rId11" Type="http://schemas.openxmlformats.org/officeDocument/2006/relationships/slideLayout" Target="../slideLayouts/slideLayout2.xml"/><Relationship Id="rId5" Type="http://schemas.openxmlformats.org/officeDocument/2006/relationships/tags" Target="../tags/tag63.xml"/><Relationship Id="rId15" Type="http://schemas.openxmlformats.org/officeDocument/2006/relationships/image" Target="../media/image30.png"/><Relationship Id="rId10" Type="http://schemas.openxmlformats.org/officeDocument/2006/relationships/tags" Target="../tags/tag68.xml"/><Relationship Id="rId19" Type="http://schemas.openxmlformats.org/officeDocument/2006/relationships/image" Target="../media/image57.png"/><Relationship Id="rId4" Type="http://schemas.openxmlformats.org/officeDocument/2006/relationships/tags" Target="../tags/tag62.xml"/><Relationship Id="rId9" Type="http://schemas.openxmlformats.org/officeDocument/2006/relationships/tags" Target="../tags/tag67.xml"/><Relationship Id="rId14" Type="http://schemas.openxmlformats.org/officeDocument/2006/relationships/image" Target="../media/image28.png"/></Relationships>
</file>

<file path=ppt/slides/_rels/slide57.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58.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5.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59.xml.rels><?xml version="1.0" encoding="UTF-8" standalone="yes"?>
<Relationships xmlns="http://schemas.openxmlformats.org/package/2006/relationships"><Relationship Id="rId3" Type="http://schemas.openxmlformats.org/officeDocument/2006/relationships/hyperlink" Target="http://en.wikipedia.org/wiki/Euler's_formula" TargetMode="External"/><Relationship Id="rId2" Type="http://schemas.openxmlformats.org/officeDocument/2006/relationships/image" Target="../media/image74.png"/><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8" Type="http://schemas.openxmlformats.org/officeDocument/2006/relationships/image" Target="../media/image76.png"/><Relationship Id="rId13" Type="http://schemas.openxmlformats.org/officeDocument/2006/relationships/image" Target="../media/image81.png"/><Relationship Id="rId3" Type="http://schemas.openxmlformats.org/officeDocument/2006/relationships/tags" Target="../tags/tag71.xml"/><Relationship Id="rId7" Type="http://schemas.openxmlformats.org/officeDocument/2006/relationships/slideLayout" Target="../slideLayouts/slideLayout2.xml"/><Relationship Id="rId12" Type="http://schemas.openxmlformats.org/officeDocument/2006/relationships/image" Target="../media/image80.png"/><Relationship Id="rId2" Type="http://schemas.openxmlformats.org/officeDocument/2006/relationships/tags" Target="../tags/tag70.xml"/><Relationship Id="rId1" Type="http://schemas.openxmlformats.org/officeDocument/2006/relationships/tags" Target="../tags/tag69.xml"/><Relationship Id="rId6" Type="http://schemas.openxmlformats.org/officeDocument/2006/relationships/tags" Target="../tags/tag74.xml"/><Relationship Id="rId11" Type="http://schemas.openxmlformats.org/officeDocument/2006/relationships/image" Target="../media/image79.png"/><Relationship Id="rId5" Type="http://schemas.openxmlformats.org/officeDocument/2006/relationships/tags" Target="../tags/tag73.xml"/><Relationship Id="rId10" Type="http://schemas.openxmlformats.org/officeDocument/2006/relationships/image" Target="../media/image78.png"/><Relationship Id="rId4" Type="http://schemas.openxmlformats.org/officeDocument/2006/relationships/tags" Target="../tags/tag72.xml"/><Relationship Id="rId9" Type="http://schemas.openxmlformats.org/officeDocument/2006/relationships/image" Target="../media/image77.png"/></Relationships>
</file>

<file path=ppt/slides/_rels/slide63.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slideLayout" Target="../slideLayouts/slideLayout3.xml"/><Relationship Id="rId7" Type="http://schemas.microsoft.com/office/2007/relationships/hdphoto" Target="../media/hdphoto3.wdp"/><Relationship Id="rId2" Type="http://schemas.openxmlformats.org/officeDocument/2006/relationships/tags" Target="../tags/tag76.xml"/><Relationship Id="rId1" Type="http://schemas.openxmlformats.org/officeDocument/2006/relationships/tags" Target="../tags/tag75.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s/_rels/slide64.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3.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8" Type="http://schemas.openxmlformats.org/officeDocument/2006/relationships/image" Target="../media/image76.png"/><Relationship Id="rId13" Type="http://schemas.openxmlformats.org/officeDocument/2006/relationships/image" Target="../media/image81.png"/><Relationship Id="rId3" Type="http://schemas.openxmlformats.org/officeDocument/2006/relationships/tags" Target="../tags/tag79.xml"/><Relationship Id="rId7" Type="http://schemas.openxmlformats.org/officeDocument/2006/relationships/slideLayout" Target="../slideLayouts/slideLayout2.xml"/><Relationship Id="rId12" Type="http://schemas.openxmlformats.org/officeDocument/2006/relationships/image" Target="../media/image80.png"/><Relationship Id="rId2" Type="http://schemas.openxmlformats.org/officeDocument/2006/relationships/tags" Target="../tags/tag78.xml"/><Relationship Id="rId1" Type="http://schemas.openxmlformats.org/officeDocument/2006/relationships/tags" Target="../tags/tag77.xml"/><Relationship Id="rId6" Type="http://schemas.openxmlformats.org/officeDocument/2006/relationships/tags" Target="../tags/tag82.xml"/><Relationship Id="rId11" Type="http://schemas.openxmlformats.org/officeDocument/2006/relationships/image" Target="../media/image79.png"/><Relationship Id="rId5" Type="http://schemas.openxmlformats.org/officeDocument/2006/relationships/tags" Target="../tags/tag81.xml"/><Relationship Id="rId10" Type="http://schemas.openxmlformats.org/officeDocument/2006/relationships/image" Target="../media/image78.png"/><Relationship Id="rId4" Type="http://schemas.openxmlformats.org/officeDocument/2006/relationships/tags" Target="../tags/tag80.xml"/><Relationship Id="rId9" Type="http://schemas.openxmlformats.org/officeDocument/2006/relationships/image" Target="../media/image77.png"/></Relationships>
</file>

<file path=ppt/slides/_rels/slide67.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slideLayout" Target="../slideLayouts/slideLayout3.xml"/><Relationship Id="rId7" Type="http://schemas.microsoft.com/office/2007/relationships/hdphoto" Target="../media/hdphoto3.wdp"/><Relationship Id="rId2" Type="http://schemas.openxmlformats.org/officeDocument/2006/relationships/tags" Target="../tags/tag84.xml"/><Relationship Id="rId1" Type="http://schemas.openxmlformats.org/officeDocument/2006/relationships/tags" Target="../tags/tag83.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s/_rels/slide68.xml.rels><?xml version="1.0" encoding="UTF-8" standalone="yes"?>
<Relationships xmlns="http://schemas.openxmlformats.org/package/2006/relationships"><Relationship Id="rId3" Type="http://schemas.microsoft.com/office/2007/relationships/media" Target="../media/media2.avi"/><Relationship Id="rId7" Type="http://schemas.openxmlformats.org/officeDocument/2006/relationships/image" Target="../media/image9.png"/><Relationship Id="rId2" Type="http://schemas.openxmlformats.org/officeDocument/2006/relationships/video" Target="../media/media1.avi"/><Relationship Id="rId1" Type="http://schemas.microsoft.com/office/2007/relationships/media" Target="../media/media1.avi"/><Relationship Id="rId6" Type="http://schemas.openxmlformats.org/officeDocument/2006/relationships/image" Target="../media/image8.png"/><Relationship Id="rId5" Type="http://schemas.openxmlformats.org/officeDocument/2006/relationships/slideLayout" Target="../slideLayouts/slideLayout3.xml"/><Relationship Id="rId4" Type="http://schemas.openxmlformats.org/officeDocument/2006/relationships/video" Target="../media/media2.avi"/></Relationships>
</file>

<file path=ppt/slides/_rels/slide69.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3.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7.xml.rels><?xml version="1.0" encoding="UTF-8" standalone="yes"?>
<Relationships xmlns="http://schemas.openxmlformats.org/package/2006/relationships"><Relationship Id="rId3" Type="http://schemas.openxmlformats.org/officeDocument/2006/relationships/hyperlink" Target="http://bbs.sciencenet.cn/thread-558717-1-1.html" TargetMode="External"/><Relationship Id="rId2" Type="http://schemas.openxmlformats.org/officeDocument/2006/relationships/image" Target="../media/image7.gif"/><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jpeg"/><Relationship Id="rId1" Type="http://schemas.openxmlformats.org/officeDocument/2006/relationships/slideLayout" Target="../slideLayouts/slideLayout5.xml"/></Relationships>
</file>

<file path=ppt/slides/_rels/slide7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9.png"/><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5.xml"/></Relationships>
</file>

<file path=ppt/slides/_rels/slide75.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5.xml"/></Relationships>
</file>

<file path=ppt/slides/_rels/slide76.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5.xml"/></Relationships>
</file>

<file path=ppt/slides/_rels/slide77.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4.mp4"/><Relationship Id="rId1" Type="http://schemas.microsoft.com/office/2007/relationships/media" Target="../media/media4.mp4"/><Relationship Id="rId4" Type="http://schemas.openxmlformats.org/officeDocument/2006/relationships/image" Target="../media/image96.png"/></Relationships>
</file>

<file path=ppt/slides/_rels/slide78.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5.avi"/><Relationship Id="rId1" Type="http://schemas.microsoft.com/office/2007/relationships/media" Target="../media/media5.avi"/><Relationship Id="rId4" Type="http://schemas.openxmlformats.org/officeDocument/2006/relationships/image" Target="../media/image97.png"/></Relationships>
</file>

<file path=ppt/slides/_rels/slide79.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6.mp4"/><Relationship Id="rId1" Type="http://schemas.microsoft.com/office/2007/relationships/media" Target="../media/media6.mp4"/><Relationship Id="rId5" Type="http://schemas.openxmlformats.org/officeDocument/2006/relationships/image" Target="../media/image98.png"/><Relationship Id="rId4" Type="http://schemas.openxmlformats.org/officeDocument/2006/relationships/hyperlink" Target="http://veterobot.com/" TargetMode="Externa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avi"/><Relationship Id="rId1" Type="http://schemas.microsoft.com/office/2007/relationships/media" Target="../media/media1.avi"/><Relationship Id="rId4" Type="http://schemas.openxmlformats.org/officeDocument/2006/relationships/image" Target="../media/image8.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2.avi"/><Relationship Id="rId1" Type="http://schemas.microsoft.com/office/2007/relationships/media" Target="../media/media2.avi"/><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ctrTitle"/>
          </p:nvPr>
        </p:nvSpPr>
        <p:spPr>
          <a:xfrm>
            <a:off x="21340" y="1052736"/>
            <a:ext cx="9144000" cy="1470025"/>
          </a:xfrm>
        </p:spPr>
        <p:txBody>
          <a:bodyPr/>
          <a:lstStyle/>
          <a:p>
            <a:r>
              <a:rPr lang="en-US" altLang="zh-CN" sz="5400" b="1" dirty="0" smtClean="0">
                <a:solidFill>
                  <a:srgbClr val="FF0000"/>
                </a:solidFill>
                <a:latin typeface="Comic Sans MS" pitchFamily="66" charset="0"/>
                <a:cs typeface="Arial" pitchFamily="34" charset="0"/>
              </a:rPr>
              <a:t>The Fundamental of </a:t>
            </a:r>
            <a:br>
              <a:rPr lang="en-US" altLang="zh-CN" sz="5400" b="1" dirty="0" smtClean="0">
                <a:solidFill>
                  <a:srgbClr val="FF0000"/>
                </a:solidFill>
                <a:latin typeface="Comic Sans MS" pitchFamily="66" charset="0"/>
                <a:cs typeface="Arial" pitchFamily="34" charset="0"/>
              </a:rPr>
            </a:br>
            <a:r>
              <a:rPr lang="en-US" altLang="zh-CN" sz="5400" b="1" dirty="0" smtClean="0">
                <a:solidFill>
                  <a:srgbClr val="FF0000"/>
                </a:solidFill>
                <a:latin typeface="Comic Sans MS" pitchFamily="66" charset="0"/>
                <a:cs typeface="Arial" pitchFamily="34" charset="0"/>
              </a:rPr>
              <a:t>Mobile Robot</a:t>
            </a:r>
            <a:endParaRPr lang="zh-CN" altLang="en-US" sz="5400" b="1" dirty="0">
              <a:solidFill>
                <a:srgbClr val="FF0000"/>
              </a:solidFill>
              <a:latin typeface="Comic Sans MS" pitchFamily="66" charset="0"/>
              <a:cs typeface="Arial" pitchFamily="34" charset="0"/>
            </a:endParaRPr>
          </a:p>
        </p:txBody>
      </p:sp>
      <p:sp>
        <p:nvSpPr>
          <p:cNvPr id="5" name="副标题 6"/>
          <p:cNvSpPr>
            <a:spLocks noGrp="1"/>
          </p:cNvSpPr>
          <p:nvPr/>
        </p:nvSpPr>
        <p:spPr>
          <a:xfrm>
            <a:off x="0" y="3573016"/>
            <a:ext cx="9144000" cy="1752600"/>
          </a:xfrm>
          <a:prstGeom prst="rect">
            <a:avLst/>
          </a:prstGeom>
        </p:spPr>
        <p:txBody>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altLang="zh-CN" sz="2400" b="1" dirty="0">
                <a:solidFill>
                  <a:schemeClr val="tx2"/>
                </a:solidFill>
                <a:latin typeface="Candara" pitchFamily="34" charset="0"/>
                <a:cs typeface="Browallia New" pitchFamily="34" charset="-34"/>
              </a:rPr>
              <a:t>Machine Perception and Interaction Group (MPIG</a:t>
            </a:r>
            <a:r>
              <a:rPr lang="en-US" altLang="zh-CN" sz="2400" b="1" dirty="0" smtClean="0">
                <a:solidFill>
                  <a:schemeClr val="tx2"/>
                </a:solidFill>
                <a:latin typeface="Candara" pitchFamily="34" charset="0"/>
                <a:cs typeface="Browallia New" pitchFamily="34" charset="-34"/>
              </a:rPr>
              <a:t>)</a:t>
            </a:r>
          </a:p>
          <a:p>
            <a:r>
              <a:rPr lang="en-US" altLang="zh-CN" b="1" dirty="0" smtClean="0">
                <a:solidFill>
                  <a:srgbClr val="00B050"/>
                </a:solidFill>
                <a:latin typeface="Candara" pitchFamily="34" charset="0"/>
                <a:cs typeface="Browallia New" pitchFamily="34" charset="-34"/>
              </a:rPr>
              <a:t>http://www.mpig.com.cn</a:t>
            </a:r>
          </a:p>
          <a:p>
            <a:r>
              <a:rPr lang="en-US" altLang="zh-CN" b="1" dirty="0" smtClean="0">
                <a:solidFill>
                  <a:srgbClr val="00B050"/>
                </a:solidFill>
                <a:latin typeface="Candara" pitchFamily="34" charset="0"/>
                <a:cs typeface="Browallia New" pitchFamily="34" charset="-34"/>
              </a:rPr>
              <a:t>szl@mpig.com.cn</a:t>
            </a:r>
            <a:endParaRPr lang="zh-CN" altLang="en-US" b="1" dirty="0">
              <a:solidFill>
                <a:srgbClr val="00B050"/>
              </a:solidFill>
              <a:latin typeface="Candara" pitchFamily="34" charset="0"/>
              <a:cs typeface="Browallia New" pitchFamily="34" charset="-34"/>
            </a:endParaRPr>
          </a:p>
        </p:txBody>
      </p:sp>
    </p:spTree>
    <p:extLst>
      <p:ext uri="{BB962C8B-B14F-4D97-AF65-F5344CB8AC3E}">
        <p14:creationId xmlns:p14="http://schemas.microsoft.com/office/powerpoint/2010/main" val="179499803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fdemo2000pts.avi">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6"/>
          <a:srcRect l="40047" t="8393" r="19267" b="12254"/>
          <a:stretch/>
        </p:blipFill>
        <p:spPr>
          <a:xfrm>
            <a:off x="191192" y="265244"/>
            <a:ext cx="4380808" cy="4389315"/>
          </a:xfrm>
          <a:prstGeom prst="rect">
            <a:avLst/>
          </a:prstGeom>
        </p:spPr>
      </p:pic>
      <p:pic>
        <p:nvPicPr>
          <p:cNvPr id="5" name="rangebearingpfdemo1000pts.avi">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rotWithShape="1">
          <a:blip r:embed="rId7"/>
          <a:srcRect l="41506" t="8389" r="17790" b="12374"/>
          <a:stretch/>
        </p:blipFill>
        <p:spPr>
          <a:xfrm>
            <a:off x="4679872" y="265243"/>
            <a:ext cx="4389313" cy="4389315"/>
          </a:xfrm>
          <a:prstGeom prst="rect">
            <a:avLst/>
          </a:prstGeom>
        </p:spPr>
      </p:pic>
      <p:sp>
        <p:nvSpPr>
          <p:cNvPr id="6" name="三十二角星 5"/>
          <p:cNvSpPr/>
          <p:nvPr/>
        </p:nvSpPr>
        <p:spPr>
          <a:xfrm>
            <a:off x="-1905" y="140926"/>
            <a:ext cx="1446167" cy="1008113"/>
          </a:xfrm>
          <a:prstGeom prst="star32">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2800" b="1" dirty="0" smtClean="0"/>
              <a:t>P61</a:t>
            </a:r>
            <a:endParaRPr lang="zh-CN" altLang="en-US" sz="2800" b="1" dirty="0"/>
          </a:p>
        </p:txBody>
      </p:sp>
      <p:sp>
        <p:nvSpPr>
          <p:cNvPr id="7" name="三十二角星 6"/>
          <p:cNvSpPr/>
          <p:nvPr/>
        </p:nvSpPr>
        <p:spPr>
          <a:xfrm>
            <a:off x="3995936" y="123928"/>
            <a:ext cx="1446167" cy="1008113"/>
          </a:xfrm>
          <a:prstGeom prst="star32">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2800" b="1" dirty="0" smtClean="0"/>
              <a:t>P64</a:t>
            </a:r>
            <a:endParaRPr lang="zh-CN" altLang="en-US" sz="2800" b="1" dirty="0"/>
          </a:p>
        </p:txBody>
      </p:sp>
      <p:sp>
        <p:nvSpPr>
          <p:cNvPr id="8" name="TextBox 7"/>
          <p:cNvSpPr txBox="1"/>
          <p:nvPr/>
        </p:nvSpPr>
        <p:spPr>
          <a:xfrm>
            <a:off x="329368" y="5085184"/>
            <a:ext cx="4104456" cy="1077218"/>
          </a:xfrm>
          <a:prstGeom prst="rect">
            <a:avLst/>
          </a:prstGeom>
          <a:noFill/>
        </p:spPr>
        <p:txBody>
          <a:bodyPr wrap="square" rtlCol="0">
            <a:spAutoFit/>
          </a:bodyPr>
          <a:lstStyle/>
          <a:p>
            <a:pPr algn="ctr"/>
            <a:r>
              <a:rPr lang="en-US" altLang="zh-CN" sz="3200" b="1" dirty="0" smtClean="0">
                <a:solidFill>
                  <a:srgbClr val="00B050"/>
                </a:solidFill>
                <a:effectLst>
                  <a:outerShdw blurRad="38100" dist="38100" dir="2700000" algn="tl">
                    <a:srgbClr val="000000">
                      <a:alpha val="43137"/>
                    </a:srgbClr>
                  </a:outerShdw>
                </a:effectLst>
              </a:rPr>
              <a:t>Bearing-only </a:t>
            </a:r>
          </a:p>
          <a:p>
            <a:pPr algn="ctr"/>
            <a:r>
              <a:rPr lang="en-US" altLang="zh-CN" sz="3200" b="1" dirty="0" smtClean="0">
                <a:solidFill>
                  <a:srgbClr val="00B050"/>
                </a:solidFill>
                <a:effectLst>
                  <a:outerShdw blurRad="38100" dist="38100" dir="2700000" algn="tl">
                    <a:srgbClr val="000000">
                      <a:alpha val="43137"/>
                    </a:srgbClr>
                  </a:outerShdw>
                </a:effectLst>
              </a:rPr>
              <a:t>2000 particles</a:t>
            </a:r>
            <a:endParaRPr lang="zh-CN" altLang="en-US" sz="3200" b="1" dirty="0">
              <a:solidFill>
                <a:srgbClr val="00B050"/>
              </a:solidFill>
              <a:effectLst>
                <a:outerShdw blurRad="38100" dist="38100" dir="2700000" algn="tl">
                  <a:srgbClr val="000000">
                    <a:alpha val="43137"/>
                  </a:srgbClr>
                </a:outerShdw>
              </a:effectLst>
            </a:endParaRPr>
          </a:p>
        </p:txBody>
      </p:sp>
      <p:sp>
        <p:nvSpPr>
          <p:cNvPr id="9" name="TextBox 8"/>
          <p:cNvSpPr txBox="1"/>
          <p:nvPr/>
        </p:nvSpPr>
        <p:spPr>
          <a:xfrm>
            <a:off x="4671335" y="5085184"/>
            <a:ext cx="4104456" cy="1077218"/>
          </a:xfrm>
          <a:prstGeom prst="rect">
            <a:avLst/>
          </a:prstGeom>
          <a:noFill/>
        </p:spPr>
        <p:txBody>
          <a:bodyPr wrap="square" rtlCol="0">
            <a:spAutoFit/>
          </a:bodyPr>
          <a:lstStyle/>
          <a:p>
            <a:pPr algn="ctr"/>
            <a:r>
              <a:rPr lang="en-US" altLang="zh-CN" sz="3200" b="1" dirty="0" smtClean="0">
                <a:solidFill>
                  <a:srgbClr val="FF0000"/>
                </a:solidFill>
                <a:effectLst>
                  <a:outerShdw blurRad="38100" dist="38100" dir="2700000" algn="tl">
                    <a:srgbClr val="000000">
                      <a:alpha val="43137"/>
                    </a:srgbClr>
                  </a:outerShdw>
                </a:effectLst>
              </a:rPr>
              <a:t>Bearing &amp; Range </a:t>
            </a:r>
          </a:p>
          <a:p>
            <a:pPr algn="ctr"/>
            <a:r>
              <a:rPr lang="en-US" altLang="zh-CN" sz="3200" b="1" dirty="0" smtClean="0">
                <a:solidFill>
                  <a:srgbClr val="FF0000"/>
                </a:solidFill>
                <a:effectLst>
                  <a:outerShdw blurRad="38100" dist="38100" dir="2700000" algn="tl">
                    <a:srgbClr val="000000">
                      <a:alpha val="43137"/>
                    </a:srgbClr>
                  </a:outerShdw>
                </a:effectLst>
              </a:rPr>
              <a:t>1000 particles</a:t>
            </a:r>
            <a:endParaRPr lang="zh-CN" altLang="en-US" sz="3200" b="1" dirty="0">
              <a:solidFill>
                <a:srgbClr val="FF00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807129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7800" fill="hold"/>
                                        <p:tgtEl>
                                          <p:spTgt spid="4"/>
                                        </p:tgtEl>
                                      </p:cBhvr>
                                    </p:cmd>
                                  </p:childTnLst>
                                </p:cTn>
                              </p:par>
                              <p:par>
                                <p:cTn id="7" presetID="1" presetClass="mediacall" presetSubtype="0" fill="hold" nodeType="withEffect">
                                  <p:stCondLst>
                                    <p:cond delay="0"/>
                                  </p:stCondLst>
                                  <p:childTnLst>
                                    <p:cmd type="call" cmd="playFrom(0.0)">
                                      <p:cBhvr>
                                        <p:cTn id="8" dur="578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9" repeatCount="indefinite" fill="hold" display="0">
                  <p:stCondLst>
                    <p:cond delay="indefinite"/>
                  </p:stCondLst>
                </p:cTn>
                <p:tgtEl>
                  <p:spTgt spid="4"/>
                </p:tgtEl>
              </p:cMediaNode>
            </p:video>
            <p:seq concurrent="1" nextAc="seek">
              <p:cTn id="10" restart="whenNotActive" fill="hold" evtFilter="cancelBubble" nodeType="interactiveSeq">
                <p:stCondLst>
                  <p:cond evt="onClick" delay="0">
                    <p:tgtEl>
                      <p:spTgt spid="4"/>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clickEffect">
                                  <p:stCondLst>
                                    <p:cond delay="0"/>
                                  </p:stCondLst>
                                  <p:childTnLst>
                                    <p:cmd type="call" cmd="togglePause">
                                      <p:cBhvr>
                                        <p:cTn id="14" dur="1" fill="hold"/>
                                        <p:tgtEl>
                                          <p:spTgt spid="4"/>
                                        </p:tgtEl>
                                      </p:cBhvr>
                                    </p:cmd>
                                  </p:childTnLst>
                                </p:cTn>
                              </p:par>
                            </p:childTnLst>
                          </p:cTn>
                        </p:par>
                      </p:childTnLst>
                    </p:cTn>
                  </p:par>
                </p:childTnLst>
              </p:cTn>
              <p:nextCondLst>
                <p:cond evt="onClick" delay="0">
                  <p:tgtEl>
                    <p:spTgt spid="4"/>
                  </p:tgtEl>
                </p:cond>
              </p:nextCondLst>
            </p:seq>
            <p:video>
              <p:cMediaNode vol="80000">
                <p:cTn id="15" repeatCount="indefinite" fill="hold" display="0">
                  <p:stCondLst>
                    <p:cond delay="indefinite"/>
                  </p:stCondLst>
                </p:cTn>
                <p:tgtEl>
                  <p:spTgt spid="5"/>
                </p:tgtEl>
              </p:cMediaNode>
            </p:video>
            <p:seq concurrent="1" nextAc="seek">
              <p:cTn id="16" restart="whenNotActive" fill="hold" evtFilter="cancelBubble" nodeType="interactiveSeq">
                <p:stCondLst>
                  <p:cond evt="onClick" delay="0">
                    <p:tgtEl>
                      <p:spTgt spid="5"/>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ca80a0.avi">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3163" y="0"/>
            <a:ext cx="9270325" cy="6858000"/>
          </a:xfrm>
          <a:prstGeom prst="rect">
            <a:avLst/>
          </a:prstGeom>
        </p:spPr>
      </p:pic>
    </p:spTree>
    <p:extLst>
      <p:ext uri="{BB962C8B-B14F-4D97-AF65-F5344CB8AC3E}">
        <p14:creationId xmlns:p14="http://schemas.microsoft.com/office/powerpoint/2010/main" val="3488031304"/>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00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图示 1"/>
          <p:cNvGraphicFramePr/>
          <p:nvPr>
            <p:extLst>
              <p:ext uri="{D42A27DB-BD31-4B8C-83A1-F6EECF244321}">
                <p14:modId xmlns:p14="http://schemas.microsoft.com/office/powerpoint/2010/main" val="882851155"/>
              </p:ext>
            </p:extLst>
          </p:nvPr>
        </p:nvGraphicFramePr>
        <p:xfrm>
          <a:off x="1043608" y="-171400"/>
          <a:ext cx="7704856" cy="695739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三十二角星 2"/>
          <p:cNvSpPr/>
          <p:nvPr/>
        </p:nvSpPr>
        <p:spPr>
          <a:xfrm>
            <a:off x="179512" y="188640"/>
            <a:ext cx="2952328" cy="1584176"/>
          </a:xfrm>
          <a:prstGeom prst="star32">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altLang="zh-CN" sz="7200" b="1" dirty="0" smtClean="0">
                <a:effectLst>
                  <a:outerShdw blurRad="38100" dist="38100" dir="2700000" algn="tl">
                    <a:srgbClr val="000000">
                      <a:alpha val="43137"/>
                    </a:srgbClr>
                  </a:outerShdw>
                </a:effectLst>
              </a:rPr>
              <a:t>EKF</a:t>
            </a:r>
            <a:endParaRPr lang="zh-CN" altLang="en-US" sz="7200"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647692512"/>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62075" y="615950"/>
            <a:ext cx="6419850" cy="5626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圆角矩形 4"/>
          <p:cNvSpPr/>
          <p:nvPr/>
        </p:nvSpPr>
        <p:spPr>
          <a:xfrm>
            <a:off x="971600" y="390364"/>
            <a:ext cx="7560840" cy="6077272"/>
          </a:xfrm>
          <a:prstGeom prst="roundRect">
            <a:avLst>
              <a:gd name="adj" fmla="val 5893"/>
            </a:avLst>
          </a:prstGeom>
          <a:noFill/>
          <a:ln w="38100">
            <a:solidFill>
              <a:srgbClr val="00B050"/>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4" name="三十二角星 3"/>
          <p:cNvSpPr/>
          <p:nvPr/>
        </p:nvSpPr>
        <p:spPr>
          <a:xfrm>
            <a:off x="1115616" y="4652690"/>
            <a:ext cx="2952328" cy="1584176"/>
          </a:xfrm>
          <a:prstGeom prst="star32">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CN" sz="7200" b="1" dirty="0" smtClean="0">
                <a:effectLst>
                  <a:outerShdw blurRad="38100" dist="38100" dir="2700000" algn="tl">
                    <a:srgbClr val="000000">
                      <a:alpha val="43137"/>
                    </a:srgbClr>
                  </a:outerShdw>
                </a:effectLst>
              </a:rPr>
              <a:t>EKF</a:t>
            </a:r>
            <a:endParaRPr lang="zh-CN" altLang="en-US" sz="7200"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6121041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31925" y="682625"/>
            <a:ext cx="6280150" cy="5492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圆角矩形 4"/>
          <p:cNvSpPr/>
          <p:nvPr/>
        </p:nvSpPr>
        <p:spPr>
          <a:xfrm>
            <a:off x="971600" y="390364"/>
            <a:ext cx="7560840" cy="6077272"/>
          </a:xfrm>
          <a:prstGeom prst="roundRect">
            <a:avLst>
              <a:gd name="adj" fmla="val 5893"/>
            </a:avLst>
          </a:prstGeom>
          <a:noFill/>
          <a:ln w="38100">
            <a:solidFill>
              <a:srgbClr val="FF0000"/>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6" name="三十二角星 5"/>
          <p:cNvSpPr/>
          <p:nvPr/>
        </p:nvSpPr>
        <p:spPr>
          <a:xfrm>
            <a:off x="1115616" y="4652690"/>
            <a:ext cx="2952328" cy="1584176"/>
          </a:xfrm>
          <a:prstGeom prst="star32">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7200" b="1" dirty="0" smtClean="0">
                <a:effectLst>
                  <a:outerShdw blurRad="38100" dist="38100" dir="2700000" algn="tl">
                    <a:srgbClr val="000000">
                      <a:alpha val="43137"/>
                    </a:srgbClr>
                  </a:outerShdw>
                </a:effectLst>
              </a:rPr>
              <a:t>PF</a:t>
            </a:r>
            <a:endParaRPr lang="zh-CN" altLang="en-US" sz="7200"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412308109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5"/>
          <p:cNvSpPr txBox="1">
            <a:spLocks/>
          </p:cNvSpPr>
          <p:nvPr/>
        </p:nvSpPr>
        <p:spPr>
          <a:xfrm>
            <a:off x="-24264" y="2204864"/>
            <a:ext cx="9144000" cy="1470025"/>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sz="8000" b="1" dirty="0" smtClean="0">
                <a:solidFill>
                  <a:srgbClr val="00B050"/>
                </a:solidFill>
                <a:effectLst>
                  <a:outerShdw blurRad="38100" dist="38100" dir="2700000" algn="tl">
                    <a:srgbClr val="000000">
                      <a:alpha val="43137"/>
                    </a:srgbClr>
                  </a:outerShdw>
                </a:effectLst>
                <a:latin typeface="Comic Sans MS" pitchFamily="66" charset="0"/>
                <a:cs typeface="Arial" pitchFamily="34" charset="0"/>
              </a:rPr>
              <a:t>From EKF to PF</a:t>
            </a:r>
          </a:p>
        </p:txBody>
      </p:sp>
    </p:spTree>
    <p:extLst>
      <p:ext uri="{BB962C8B-B14F-4D97-AF65-F5344CB8AC3E}">
        <p14:creationId xmlns:p14="http://schemas.microsoft.com/office/powerpoint/2010/main" val="343807900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圆角矩形 19"/>
          <p:cNvSpPr/>
          <p:nvPr/>
        </p:nvSpPr>
        <p:spPr>
          <a:xfrm>
            <a:off x="4802594" y="2501162"/>
            <a:ext cx="4228985" cy="1368152"/>
          </a:xfrm>
          <a:prstGeom prst="roundRect">
            <a:avLst>
              <a:gd name="adj" fmla="val 11893"/>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p>
        </p:txBody>
      </p:sp>
      <p:sp>
        <p:nvSpPr>
          <p:cNvPr id="3" name="圆角矩形 2"/>
          <p:cNvSpPr/>
          <p:nvPr/>
        </p:nvSpPr>
        <p:spPr>
          <a:xfrm>
            <a:off x="334094" y="2478038"/>
            <a:ext cx="4228985" cy="1368152"/>
          </a:xfrm>
          <a:prstGeom prst="roundRect">
            <a:avLst>
              <a:gd name="adj" fmla="val 11893"/>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pic>
        <p:nvPicPr>
          <p:cNvPr id="2" name="图片 1"/>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429287" y="2624580"/>
            <a:ext cx="4038600" cy="408432"/>
          </a:xfrm>
          <a:prstGeom prst="rect">
            <a:avLst/>
          </a:prstGeom>
        </p:spPr>
      </p:pic>
      <p:pic>
        <p:nvPicPr>
          <p:cNvPr id="19" name="图片 18"/>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4988387" y="2624580"/>
            <a:ext cx="3907536" cy="408432"/>
          </a:xfrm>
          <a:prstGeom prst="rect">
            <a:avLst/>
          </a:prstGeom>
        </p:spPr>
      </p:pic>
      <p:pic>
        <p:nvPicPr>
          <p:cNvPr id="14" name="图片 13"/>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901571" y="3268579"/>
            <a:ext cx="2380488" cy="414528"/>
          </a:xfrm>
          <a:prstGeom prst="rect">
            <a:avLst/>
          </a:prstGeom>
        </p:spPr>
      </p:pic>
      <p:pic>
        <p:nvPicPr>
          <p:cNvPr id="16" name="图片 15"/>
          <p:cNvPicPr>
            <a:picLocks noChangeAspect="1"/>
          </p:cNvPicPr>
          <p:nvPr>
            <p:custDataLst>
              <p:tags r:id="rId4"/>
            </p:custDataLst>
          </p:nvPr>
        </p:nvPicPr>
        <p:blipFill>
          <a:blip r:embed="rId9" cstate="print">
            <a:extLst>
              <a:ext uri="{28A0092B-C50C-407E-A947-70E740481C1C}">
                <a14:useLocalDpi xmlns:a14="http://schemas.microsoft.com/office/drawing/2010/main" val="0"/>
              </a:ext>
            </a:extLst>
          </a:blip>
          <a:stretch>
            <a:fillRect/>
          </a:stretch>
        </p:blipFill>
        <p:spPr>
          <a:xfrm>
            <a:off x="5786681" y="3268579"/>
            <a:ext cx="2279904" cy="414528"/>
          </a:xfrm>
          <a:prstGeom prst="rect">
            <a:avLst/>
          </a:prstGeom>
        </p:spPr>
      </p:pic>
      <p:grpSp>
        <p:nvGrpSpPr>
          <p:cNvPr id="10" name="组合 9"/>
          <p:cNvGrpSpPr/>
          <p:nvPr/>
        </p:nvGrpSpPr>
        <p:grpSpPr>
          <a:xfrm>
            <a:off x="994670" y="232754"/>
            <a:ext cx="7200800" cy="846941"/>
            <a:chOff x="0" y="11751"/>
            <a:chExt cx="8568952" cy="1704690"/>
          </a:xfrm>
        </p:grpSpPr>
        <p:sp>
          <p:nvSpPr>
            <p:cNvPr id="11" name="圆角矩形 10"/>
            <p:cNvSpPr/>
            <p:nvPr/>
          </p:nvSpPr>
          <p:spPr>
            <a:xfrm>
              <a:off x="0" y="11751"/>
              <a:ext cx="8568952" cy="1704690"/>
            </a:xfrm>
            <a:prstGeom prst="roundRect">
              <a:avLst/>
            </a:prstGeom>
          </p:spPr>
          <p:style>
            <a:lnRef idx="0">
              <a:schemeClr val="lt1">
                <a:hueOff val="0"/>
                <a:satOff val="0"/>
                <a:lumOff val="0"/>
                <a:alphaOff val="0"/>
              </a:schemeClr>
            </a:lnRef>
            <a:fillRef idx="3">
              <a:schemeClr val="accent2">
                <a:alpha val="90000"/>
                <a:hueOff val="0"/>
                <a:satOff val="0"/>
                <a:lumOff val="0"/>
                <a:alphaOff val="0"/>
              </a:schemeClr>
            </a:fillRef>
            <a:effectRef idx="3">
              <a:schemeClr val="accent2">
                <a:alpha val="90000"/>
                <a:hueOff val="0"/>
                <a:satOff val="0"/>
                <a:lumOff val="0"/>
                <a:alphaOff val="0"/>
              </a:schemeClr>
            </a:effectRef>
            <a:fontRef idx="minor">
              <a:schemeClr val="lt1"/>
            </a:fontRef>
          </p:style>
        </p:sp>
        <p:sp>
          <p:nvSpPr>
            <p:cNvPr id="12" name="圆角矩形 4"/>
            <p:cNvSpPr/>
            <p:nvPr/>
          </p:nvSpPr>
          <p:spPr>
            <a:xfrm>
              <a:off x="83216" y="94967"/>
              <a:ext cx="8402520" cy="153825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18110" tIns="118110" rIns="118110" bIns="118110" numCol="1" spcCol="1270" anchor="ctr" anchorCtr="0">
              <a:noAutofit/>
            </a:bodyPr>
            <a:lstStyle/>
            <a:p>
              <a:pPr algn="ctr" defTabSz="1377950">
                <a:lnSpc>
                  <a:spcPct val="90000"/>
                </a:lnSpc>
                <a:spcBef>
                  <a:spcPct val="0"/>
                </a:spcBef>
                <a:spcAft>
                  <a:spcPct val="35000"/>
                </a:spcAft>
              </a:pPr>
              <a:r>
                <a:rPr lang="en-US" sz="3600" dirty="0" smtClean="0">
                  <a:solidFill>
                    <a:prstClr val="white"/>
                  </a:solidFill>
                </a:rPr>
                <a:t>General Nonlinear models</a:t>
              </a:r>
              <a:endParaRPr lang="zh-CN" altLang="en-US" sz="3600" dirty="0">
                <a:solidFill>
                  <a:prstClr val="white"/>
                </a:solidFill>
              </a:endParaRPr>
            </a:p>
          </p:txBody>
        </p:sp>
      </p:grpSp>
      <p:cxnSp>
        <p:nvCxnSpPr>
          <p:cNvPr id="4" name="直接连接符 3"/>
          <p:cNvCxnSpPr/>
          <p:nvPr/>
        </p:nvCxnSpPr>
        <p:spPr>
          <a:xfrm>
            <a:off x="4692832" y="1556792"/>
            <a:ext cx="0" cy="4896544"/>
          </a:xfrm>
          <a:prstGeom prst="line">
            <a:avLst/>
          </a:prstGeom>
          <a:ln w="57150"/>
        </p:spPr>
        <p:style>
          <a:lnRef idx="3">
            <a:schemeClr val="accent2"/>
          </a:lnRef>
          <a:fillRef idx="0">
            <a:schemeClr val="accent2"/>
          </a:fillRef>
          <a:effectRef idx="2">
            <a:schemeClr val="accent2"/>
          </a:effectRef>
          <a:fontRef idx="minor">
            <a:schemeClr val="tx1"/>
          </a:fontRef>
        </p:style>
      </p:cxnSp>
      <p:sp>
        <p:nvSpPr>
          <p:cNvPr id="17" name="TextBox 16"/>
          <p:cNvSpPr txBox="1"/>
          <p:nvPr/>
        </p:nvSpPr>
        <p:spPr>
          <a:xfrm>
            <a:off x="363431" y="4581128"/>
            <a:ext cx="4104456" cy="1077218"/>
          </a:xfrm>
          <a:prstGeom prst="rect">
            <a:avLst/>
          </a:prstGeom>
          <a:noFill/>
        </p:spPr>
        <p:txBody>
          <a:bodyPr wrap="square" rtlCol="0">
            <a:spAutoFit/>
          </a:bodyPr>
          <a:lstStyle/>
          <a:p>
            <a:pPr algn="ctr"/>
            <a:r>
              <a:rPr lang="en-US" altLang="zh-CN" sz="3200" b="1" dirty="0" smtClean="0">
                <a:solidFill>
                  <a:srgbClr val="00B050"/>
                </a:solidFill>
                <a:effectLst>
                  <a:outerShdw blurRad="38100" dist="38100" dir="2700000" algn="tl">
                    <a:srgbClr val="000000">
                      <a:alpha val="43137"/>
                    </a:srgbClr>
                  </a:outerShdw>
                </a:effectLst>
              </a:rPr>
              <a:t>Nonlinear motion model</a:t>
            </a:r>
            <a:endParaRPr lang="zh-CN" altLang="en-US" sz="3200" b="1" dirty="0">
              <a:solidFill>
                <a:srgbClr val="00B050"/>
              </a:solidFill>
              <a:effectLst>
                <a:outerShdw blurRad="38100" dist="38100" dir="2700000" algn="tl">
                  <a:srgbClr val="000000">
                    <a:alpha val="43137"/>
                  </a:srgbClr>
                </a:outerShdw>
              </a:effectLst>
            </a:endParaRPr>
          </a:p>
        </p:txBody>
      </p:sp>
      <p:sp>
        <p:nvSpPr>
          <p:cNvPr id="18" name="TextBox 17"/>
          <p:cNvSpPr txBox="1"/>
          <p:nvPr/>
        </p:nvSpPr>
        <p:spPr>
          <a:xfrm>
            <a:off x="4889927" y="4581128"/>
            <a:ext cx="4104456" cy="1077218"/>
          </a:xfrm>
          <a:prstGeom prst="rect">
            <a:avLst/>
          </a:prstGeom>
          <a:noFill/>
        </p:spPr>
        <p:txBody>
          <a:bodyPr wrap="square" rtlCol="0">
            <a:spAutoFit/>
          </a:bodyPr>
          <a:lstStyle/>
          <a:p>
            <a:pPr algn="ctr"/>
            <a:r>
              <a:rPr lang="en-US" altLang="zh-CN" sz="3200" b="1" dirty="0" smtClean="0">
                <a:solidFill>
                  <a:srgbClr val="00B0F0"/>
                </a:solidFill>
                <a:effectLst>
                  <a:outerShdw blurRad="38100" dist="38100" dir="2700000" algn="tl">
                    <a:srgbClr val="000000">
                      <a:alpha val="43137"/>
                    </a:srgbClr>
                  </a:outerShdw>
                </a:effectLst>
              </a:rPr>
              <a:t>Nonlinear sensor model</a:t>
            </a:r>
            <a:endParaRPr lang="zh-CN" altLang="en-US" sz="3200" b="1" dirty="0">
              <a:solidFill>
                <a:srgbClr val="00B0F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02225112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圆角矩形 23"/>
          <p:cNvSpPr/>
          <p:nvPr/>
        </p:nvSpPr>
        <p:spPr>
          <a:xfrm>
            <a:off x="4283968" y="3053448"/>
            <a:ext cx="4608512" cy="3456384"/>
          </a:xfrm>
          <a:prstGeom prst="roundRect">
            <a:avLst>
              <a:gd name="adj" fmla="val 7452"/>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solidFill>
                <a:prstClr val="white"/>
              </a:solidFill>
            </a:endParaRPr>
          </a:p>
        </p:txBody>
      </p:sp>
      <p:pic>
        <p:nvPicPr>
          <p:cNvPr id="3" name="图片 2"/>
          <p:cNvPicPr>
            <a:picLocks noChangeAspect="1"/>
          </p:cNvPicPr>
          <p:nvPr>
            <p:custDataLst>
              <p:tags r:id="rId1"/>
            </p:custDataLst>
          </p:nvPr>
        </p:nvPicPr>
        <p:blipFill>
          <a:blip r:embed="rId10" cstate="print">
            <a:extLst>
              <a:ext uri="{28A0092B-C50C-407E-A947-70E740481C1C}">
                <a14:useLocalDpi xmlns:a14="http://schemas.microsoft.com/office/drawing/2010/main" val="0"/>
              </a:ext>
            </a:extLst>
          </a:blip>
          <a:stretch>
            <a:fillRect/>
          </a:stretch>
        </p:blipFill>
        <p:spPr>
          <a:xfrm>
            <a:off x="4790970" y="3152402"/>
            <a:ext cx="3123057" cy="386715"/>
          </a:xfrm>
          <a:prstGeom prst="rect">
            <a:avLst/>
          </a:prstGeom>
        </p:spPr>
      </p:pic>
      <p:pic>
        <p:nvPicPr>
          <p:cNvPr id="7" name="图片 6"/>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4462154" y="3668330"/>
            <a:ext cx="4139946" cy="448056"/>
          </a:xfrm>
          <a:prstGeom prst="rect">
            <a:avLst/>
          </a:prstGeom>
        </p:spPr>
      </p:pic>
      <p:pic>
        <p:nvPicPr>
          <p:cNvPr id="10" name="图片 9"/>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tretch>
            <a:fillRect/>
          </a:stretch>
        </p:blipFill>
        <p:spPr>
          <a:xfrm>
            <a:off x="4767185" y="4266389"/>
            <a:ext cx="3507105" cy="522732"/>
          </a:xfrm>
          <a:prstGeom prst="rect">
            <a:avLst/>
          </a:prstGeom>
        </p:spPr>
      </p:pic>
      <p:pic>
        <p:nvPicPr>
          <p:cNvPr id="17" name="图片 16"/>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4590944" y="4869160"/>
            <a:ext cx="3120390" cy="362712"/>
          </a:xfrm>
          <a:prstGeom prst="rect">
            <a:avLst/>
          </a:prstGeom>
        </p:spPr>
      </p:pic>
      <p:pic>
        <p:nvPicPr>
          <p:cNvPr id="20" name="图片 19"/>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tretch>
            <a:fillRect/>
          </a:stretch>
        </p:blipFill>
        <p:spPr>
          <a:xfrm>
            <a:off x="4576869" y="5320754"/>
            <a:ext cx="3683127" cy="432054"/>
          </a:xfrm>
          <a:prstGeom prst="rect">
            <a:avLst/>
          </a:prstGeom>
        </p:spPr>
      </p:pic>
      <p:pic>
        <p:nvPicPr>
          <p:cNvPr id="11" name="图片 10"/>
          <p:cNvPicPr>
            <a:picLocks noChangeAspect="1"/>
          </p:cNvPicPr>
          <p:nvPr>
            <p:custDataLst>
              <p:tags r:id="rId6"/>
            </p:custDataLst>
          </p:nvPr>
        </p:nvPicPr>
        <p:blipFill>
          <a:blip r:embed="rId15" cstate="print">
            <a:extLst>
              <a:ext uri="{28A0092B-C50C-407E-A947-70E740481C1C}">
                <a14:useLocalDpi xmlns:a14="http://schemas.microsoft.com/office/drawing/2010/main" val="0"/>
              </a:ext>
            </a:extLst>
          </a:blip>
          <a:stretch>
            <a:fillRect/>
          </a:stretch>
        </p:blipFill>
        <p:spPr>
          <a:xfrm>
            <a:off x="5127970" y="5899604"/>
            <a:ext cx="3661791" cy="477393"/>
          </a:xfrm>
          <a:prstGeom prst="rect">
            <a:avLst/>
          </a:prstGeom>
        </p:spPr>
      </p:pic>
      <p:sp>
        <p:nvSpPr>
          <p:cNvPr id="25" name="直角上箭头 24"/>
          <p:cNvSpPr/>
          <p:nvPr/>
        </p:nvSpPr>
        <p:spPr>
          <a:xfrm rot="5400000">
            <a:off x="948786" y="2625890"/>
            <a:ext cx="3128679" cy="3109635"/>
          </a:xfrm>
          <a:prstGeom prst="bentUpArrow">
            <a:avLst>
              <a:gd name="adj1" fmla="val 9958"/>
              <a:gd name="adj2" fmla="val 14764"/>
              <a:gd name="adj3" fmla="val 15762"/>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solidFill>
                <a:prstClr val="white"/>
              </a:solidFill>
            </a:endParaRPr>
          </a:p>
        </p:txBody>
      </p:sp>
      <p:sp>
        <p:nvSpPr>
          <p:cNvPr id="26" name="TextBox 25"/>
          <p:cNvSpPr txBox="1"/>
          <p:nvPr/>
        </p:nvSpPr>
        <p:spPr>
          <a:xfrm>
            <a:off x="1491642" y="179929"/>
            <a:ext cx="2056257" cy="584775"/>
          </a:xfrm>
          <a:prstGeom prst="rect">
            <a:avLst/>
          </a:prstGeom>
          <a:noFill/>
        </p:spPr>
        <p:txBody>
          <a:bodyPr wrap="square" rtlCol="0">
            <a:spAutoFit/>
          </a:bodyPr>
          <a:lstStyle/>
          <a:p>
            <a:pPr algn="ctr"/>
            <a:r>
              <a:rPr lang="en-US" altLang="zh-CN" sz="3200" b="1" dirty="0" smtClean="0">
                <a:solidFill>
                  <a:srgbClr val="FF0000"/>
                </a:solidFill>
                <a:effectLst>
                  <a:outerShdw blurRad="38100" dist="38100" dir="2700000" algn="tl">
                    <a:srgbClr val="000000">
                      <a:alpha val="43137"/>
                    </a:srgbClr>
                  </a:outerShdw>
                </a:effectLst>
              </a:rPr>
              <a:t>Prediction</a:t>
            </a:r>
            <a:endParaRPr lang="zh-CN" altLang="en-US" sz="3200" b="1" dirty="0">
              <a:solidFill>
                <a:srgbClr val="FF0000"/>
              </a:solidFill>
              <a:effectLst>
                <a:outerShdw blurRad="38100" dist="38100" dir="2700000" algn="tl">
                  <a:srgbClr val="000000">
                    <a:alpha val="43137"/>
                  </a:srgbClr>
                </a:outerShdw>
              </a:effectLst>
            </a:endParaRPr>
          </a:p>
        </p:txBody>
      </p:sp>
      <p:sp>
        <p:nvSpPr>
          <p:cNvPr id="27" name="TextBox 26"/>
          <p:cNvSpPr txBox="1"/>
          <p:nvPr/>
        </p:nvSpPr>
        <p:spPr>
          <a:xfrm>
            <a:off x="5324368" y="2342873"/>
            <a:ext cx="2056257" cy="584775"/>
          </a:xfrm>
          <a:prstGeom prst="rect">
            <a:avLst/>
          </a:prstGeom>
          <a:noFill/>
        </p:spPr>
        <p:txBody>
          <a:bodyPr wrap="square" rtlCol="0">
            <a:spAutoFit/>
          </a:bodyPr>
          <a:lstStyle/>
          <a:p>
            <a:pPr algn="ctr"/>
            <a:r>
              <a:rPr lang="en-US" altLang="zh-CN" sz="3200" b="1" dirty="0" smtClean="0">
                <a:solidFill>
                  <a:srgbClr val="FF0000"/>
                </a:solidFill>
                <a:effectLst>
                  <a:outerShdw blurRad="38100" dist="38100" dir="2700000" algn="tl">
                    <a:srgbClr val="000000">
                      <a:alpha val="43137"/>
                    </a:srgbClr>
                  </a:outerShdw>
                </a:effectLst>
              </a:rPr>
              <a:t>Update</a:t>
            </a:r>
            <a:endParaRPr lang="zh-CN" altLang="en-US" sz="3200" b="1" dirty="0">
              <a:solidFill>
                <a:srgbClr val="FF0000"/>
              </a:solidFill>
              <a:effectLst>
                <a:outerShdw blurRad="38100" dist="38100" dir="2700000" algn="tl">
                  <a:srgbClr val="000000">
                    <a:alpha val="43137"/>
                  </a:srgbClr>
                </a:outerShdw>
              </a:effectLst>
            </a:endParaRPr>
          </a:p>
        </p:txBody>
      </p:sp>
      <p:sp>
        <p:nvSpPr>
          <p:cNvPr id="28" name="直角上箭头 27"/>
          <p:cNvSpPr/>
          <p:nvPr/>
        </p:nvSpPr>
        <p:spPr>
          <a:xfrm rot="16200000">
            <a:off x="5459818" y="360849"/>
            <a:ext cx="2144618" cy="2808312"/>
          </a:xfrm>
          <a:prstGeom prst="bentUpArrow">
            <a:avLst>
              <a:gd name="adj1" fmla="val 12108"/>
              <a:gd name="adj2" fmla="val 19778"/>
              <a:gd name="adj3" fmla="val 17704"/>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solidFill>
                <a:prstClr val="white"/>
              </a:solidFill>
            </a:endParaRPr>
          </a:p>
        </p:txBody>
      </p:sp>
      <p:sp>
        <p:nvSpPr>
          <p:cNvPr id="29" name="TextBox 28"/>
          <p:cNvSpPr txBox="1"/>
          <p:nvPr/>
        </p:nvSpPr>
        <p:spPr>
          <a:xfrm>
            <a:off x="811851" y="3053448"/>
            <a:ext cx="3472117" cy="461665"/>
          </a:xfrm>
          <a:prstGeom prst="rect">
            <a:avLst/>
          </a:prstGeom>
          <a:noFill/>
        </p:spPr>
        <p:txBody>
          <a:bodyPr wrap="square" rtlCol="0">
            <a:spAutoFit/>
          </a:bodyPr>
          <a:lstStyle/>
          <a:p>
            <a:pPr algn="r"/>
            <a:r>
              <a:rPr lang="en-US" altLang="zh-CN" sz="2400" b="1" dirty="0" smtClean="0">
                <a:solidFill>
                  <a:srgbClr val="FFC000"/>
                </a:solidFill>
                <a:effectLst>
                  <a:outerShdw blurRad="38100" dist="38100" dir="2700000" algn="tl">
                    <a:srgbClr val="000000">
                      <a:alpha val="43137"/>
                    </a:srgbClr>
                  </a:outerShdw>
                </a:effectLst>
              </a:rPr>
              <a:t>Innovation / Residual</a:t>
            </a:r>
            <a:endParaRPr lang="zh-CN" altLang="en-US" sz="2400" b="1" dirty="0">
              <a:solidFill>
                <a:srgbClr val="FFC000"/>
              </a:solidFill>
              <a:effectLst>
                <a:outerShdw blurRad="38100" dist="38100" dir="2700000" algn="tl">
                  <a:srgbClr val="000000">
                    <a:alpha val="43137"/>
                  </a:srgbClr>
                </a:outerShdw>
              </a:effectLst>
            </a:endParaRPr>
          </a:p>
        </p:txBody>
      </p:sp>
      <p:sp>
        <p:nvSpPr>
          <p:cNvPr id="30" name="TextBox 29"/>
          <p:cNvSpPr txBox="1"/>
          <p:nvPr/>
        </p:nvSpPr>
        <p:spPr>
          <a:xfrm>
            <a:off x="799851" y="3594577"/>
            <a:ext cx="3472117" cy="461665"/>
          </a:xfrm>
          <a:prstGeom prst="rect">
            <a:avLst/>
          </a:prstGeom>
          <a:noFill/>
        </p:spPr>
        <p:txBody>
          <a:bodyPr wrap="square" rtlCol="0">
            <a:spAutoFit/>
          </a:bodyPr>
          <a:lstStyle/>
          <a:p>
            <a:pPr algn="r"/>
            <a:r>
              <a:rPr lang="en-US" altLang="zh-CN" sz="2400" b="1" dirty="0" smtClean="0">
                <a:solidFill>
                  <a:srgbClr val="FFC000"/>
                </a:solidFill>
                <a:effectLst>
                  <a:outerShdw blurRad="38100" dist="38100" dir="2700000" algn="tl">
                    <a:srgbClr val="000000">
                      <a:alpha val="43137"/>
                    </a:srgbClr>
                  </a:outerShdw>
                </a:effectLst>
              </a:rPr>
              <a:t>Innovation variance</a:t>
            </a:r>
            <a:endParaRPr lang="zh-CN" altLang="en-US" sz="2400" b="1" dirty="0">
              <a:solidFill>
                <a:srgbClr val="FFC000"/>
              </a:solidFill>
              <a:effectLst>
                <a:outerShdw blurRad="38100" dist="38100" dir="2700000" algn="tl">
                  <a:srgbClr val="000000">
                    <a:alpha val="43137"/>
                  </a:srgbClr>
                </a:outerShdw>
              </a:effectLst>
            </a:endParaRPr>
          </a:p>
        </p:txBody>
      </p:sp>
      <p:sp>
        <p:nvSpPr>
          <p:cNvPr id="31" name="TextBox 30"/>
          <p:cNvSpPr txBox="1"/>
          <p:nvPr/>
        </p:nvSpPr>
        <p:spPr>
          <a:xfrm>
            <a:off x="811851" y="4189295"/>
            <a:ext cx="3472117" cy="461665"/>
          </a:xfrm>
          <a:prstGeom prst="rect">
            <a:avLst/>
          </a:prstGeom>
          <a:noFill/>
        </p:spPr>
        <p:txBody>
          <a:bodyPr wrap="square" rtlCol="0">
            <a:spAutoFit/>
          </a:bodyPr>
          <a:lstStyle/>
          <a:p>
            <a:pPr algn="r"/>
            <a:r>
              <a:rPr lang="en-US" altLang="zh-CN" sz="2400" b="1" dirty="0" smtClean="0">
                <a:solidFill>
                  <a:srgbClr val="FFC000"/>
                </a:solidFill>
                <a:effectLst>
                  <a:outerShdw blurRad="38100" dist="38100" dir="2700000" algn="tl">
                    <a:srgbClr val="000000">
                      <a:alpha val="43137"/>
                    </a:srgbClr>
                  </a:outerShdw>
                </a:effectLst>
              </a:rPr>
              <a:t>Kalman gain</a:t>
            </a:r>
            <a:endParaRPr lang="zh-CN" altLang="en-US" sz="2400" b="1" dirty="0">
              <a:solidFill>
                <a:srgbClr val="FFC000"/>
              </a:solidFill>
              <a:effectLst>
                <a:outerShdw blurRad="38100" dist="38100" dir="2700000" algn="tl">
                  <a:srgbClr val="000000">
                    <a:alpha val="43137"/>
                  </a:srgbClr>
                </a:outerShdw>
              </a:effectLst>
            </a:endParaRPr>
          </a:p>
        </p:txBody>
      </p:sp>
      <p:sp>
        <p:nvSpPr>
          <p:cNvPr id="19" name="TextBox 18"/>
          <p:cNvSpPr txBox="1"/>
          <p:nvPr/>
        </p:nvSpPr>
        <p:spPr>
          <a:xfrm>
            <a:off x="0" y="5661248"/>
            <a:ext cx="4495740" cy="954107"/>
          </a:xfrm>
          <a:prstGeom prst="rect">
            <a:avLst/>
          </a:prstGeom>
          <a:noFill/>
        </p:spPr>
        <p:txBody>
          <a:bodyPr wrap="square" rtlCol="0">
            <a:spAutoFit/>
          </a:bodyPr>
          <a:lstStyle/>
          <a:p>
            <a:pPr algn="ctr"/>
            <a:r>
              <a:rPr lang="en-US" altLang="zh-CN" sz="2800" b="1" dirty="0" smtClean="0">
                <a:solidFill>
                  <a:srgbClr val="7030A0"/>
                </a:solidFill>
                <a:effectLst>
                  <a:outerShdw blurRad="38100" dist="38100" dir="2700000" algn="tl">
                    <a:srgbClr val="000000">
                      <a:alpha val="43137"/>
                    </a:srgbClr>
                  </a:outerShdw>
                </a:effectLst>
                <a:latin typeface="Comic Sans MS" pitchFamily="66" charset="0"/>
              </a:rPr>
              <a:t>Extended </a:t>
            </a:r>
          </a:p>
          <a:p>
            <a:pPr algn="ctr"/>
            <a:r>
              <a:rPr lang="en-US" altLang="zh-CN" sz="2800" b="1" dirty="0" smtClean="0">
                <a:solidFill>
                  <a:srgbClr val="7030A0"/>
                </a:solidFill>
                <a:effectLst>
                  <a:outerShdw blurRad="38100" dist="38100" dir="2700000" algn="tl">
                    <a:srgbClr val="000000">
                      <a:alpha val="43137"/>
                    </a:srgbClr>
                  </a:outerShdw>
                </a:effectLst>
                <a:latin typeface="Comic Sans MS" pitchFamily="66" charset="0"/>
              </a:rPr>
              <a:t>Kalman filter</a:t>
            </a:r>
            <a:endParaRPr lang="zh-CN" altLang="en-US" sz="2800" b="1" dirty="0">
              <a:solidFill>
                <a:srgbClr val="7030A0"/>
              </a:solidFill>
              <a:effectLst>
                <a:outerShdw blurRad="38100" dist="38100" dir="2700000" algn="tl">
                  <a:srgbClr val="000000">
                    <a:alpha val="43137"/>
                  </a:srgbClr>
                </a:outerShdw>
              </a:effectLst>
              <a:latin typeface="Comic Sans MS" pitchFamily="66" charset="0"/>
            </a:endParaRPr>
          </a:p>
        </p:txBody>
      </p:sp>
      <p:sp>
        <p:nvSpPr>
          <p:cNvPr id="32" name="圆角矩形 31"/>
          <p:cNvSpPr/>
          <p:nvPr/>
        </p:nvSpPr>
        <p:spPr>
          <a:xfrm>
            <a:off x="395536" y="764704"/>
            <a:ext cx="4559913" cy="1656184"/>
          </a:xfrm>
          <a:prstGeom prst="roundRect">
            <a:avLst>
              <a:gd name="adj" fmla="val 9129"/>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solidFill>
                <a:prstClr val="white"/>
              </a:solidFill>
            </a:endParaRPr>
          </a:p>
        </p:txBody>
      </p:sp>
      <p:pic>
        <p:nvPicPr>
          <p:cNvPr id="33" name="图片 32"/>
          <p:cNvPicPr>
            <a:picLocks noChangeAspect="1"/>
          </p:cNvPicPr>
          <p:nvPr>
            <p:custDataLst>
              <p:tags r:id="rId7"/>
            </p:custDataLst>
          </p:nvPr>
        </p:nvPicPr>
        <p:blipFill>
          <a:blip r:embed="rId16" cstate="print">
            <a:extLst>
              <a:ext uri="{28A0092B-C50C-407E-A947-70E740481C1C}">
                <a14:useLocalDpi xmlns:a14="http://schemas.microsoft.com/office/drawing/2010/main" val="0"/>
              </a:ext>
            </a:extLst>
          </a:blip>
          <a:stretch>
            <a:fillRect/>
          </a:stretch>
        </p:blipFill>
        <p:spPr>
          <a:xfrm>
            <a:off x="1336658" y="1052736"/>
            <a:ext cx="2677668" cy="386715"/>
          </a:xfrm>
          <a:prstGeom prst="rect">
            <a:avLst/>
          </a:prstGeom>
        </p:spPr>
      </p:pic>
      <p:pic>
        <p:nvPicPr>
          <p:cNvPr id="34" name="图片 33"/>
          <p:cNvPicPr>
            <a:picLocks noChangeAspect="1"/>
          </p:cNvPicPr>
          <p:nvPr>
            <p:custDataLst>
              <p:tags r:id="rId8"/>
            </p:custDataLst>
          </p:nvPr>
        </p:nvPicPr>
        <p:blipFill>
          <a:blip r:embed="rId17" cstate="print">
            <a:extLst>
              <a:ext uri="{28A0092B-C50C-407E-A947-70E740481C1C}">
                <a14:useLocalDpi xmlns:a14="http://schemas.microsoft.com/office/drawing/2010/main" val="0"/>
              </a:ext>
            </a:extLst>
          </a:blip>
          <a:stretch>
            <a:fillRect/>
          </a:stretch>
        </p:blipFill>
        <p:spPr>
          <a:xfrm>
            <a:off x="486647" y="1763972"/>
            <a:ext cx="4377690" cy="418338"/>
          </a:xfrm>
          <a:prstGeom prst="rect">
            <a:avLst/>
          </a:prstGeom>
        </p:spPr>
      </p:pic>
    </p:spTree>
    <p:extLst>
      <p:ext uri="{BB962C8B-B14F-4D97-AF65-F5344CB8AC3E}">
        <p14:creationId xmlns:p14="http://schemas.microsoft.com/office/powerpoint/2010/main" val="237688315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圆角矩形 23"/>
          <p:cNvSpPr/>
          <p:nvPr/>
        </p:nvSpPr>
        <p:spPr>
          <a:xfrm>
            <a:off x="4822200" y="2980938"/>
            <a:ext cx="4108707" cy="3616414"/>
          </a:xfrm>
          <a:prstGeom prst="roundRect">
            <a:avLst>
              <a:gd name="adj" fmla="val 5873"/>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solidFill>
                <a:prstClr val="white"/>
              </a:solidFill>
            </a:endParaRPr>
          </a:p>
        </p:txBody>
      </p:sp>
      <p:pic>
        <p:nvPicPr>
          <p:cNvPr id="23" name="图片 22"/>
          <p:cNvPicPr>
            <a:picLocks noChangeAspect="1"/>
          </p:cNvPicPr>
          <p:nvPr>
            <p:custDataLst>
              <p:tags r:id="rId1"/>
            </p:custDataLst>
          </p:nvPr>
        </p:nvPicPr>
        <p:blipFill>
          <a:blip r:embed="rId11" cstate="print">
            <a:extLst>
              <a:ext uri="{28A0092B-C50C-407E-A947-70E740481C1C}">
                <a14:useLocalDpi xmlns:a14="http://schemas.microsoft.com/office/drawing/2010/main" val="0"/>
              </a:ext>
            </a:extLst>
          </a:blip>
          <a:stretch>
            <a:fillRect/>
          </a:stretch>
        </p:blipFill>
        <p:spPr>
          <a:xfrm>
            <a:off x="5376116" y="3451380"/>
            <a:ext cx="2964942" cy="365760"/>
          </a:xfrm>
          <a:prstGeom prst="rect">
            <a:avLst/>
          </a:prstGeom>
        </p:spPr>
      </p:pic>
      <p:sp>
        <p:nvSpPr>
          <p:cNvPr id="25" name="直角上箭头 24"/>
          <p:cNvSpPr/>
          <p:nvPr/>
        </p:nvSpPr>
        <p:spPr>
          <a:xfrm rot="5400000">
            <a:off x="1313481" y="2990585"/>
            <a:ext cx="2399288" cy="3109635"/>
          </a:xfrm>
          <a:prstGeom prst="bentUpArrow">
            <a:avLst>
              <a:gd name="adj1" fmla="val 9958"/>
              <a:gd name="adj2" fmla="val 14764"/>
              <a:gd name="adj3" fmla="val 15762"/>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solidFill>
                <a:prstClr val="white"/>
              </a:solidFill>
            </a:endParaRPr>
          </a:p>
        </p:txBody>
      </p:sp>
      <p:sp>
        <p:nvSpPr>
          <p:cNvPr id="26" name="TextBox 25"/>
          <p:cNvSpPr txBox="1"/>
          <p:nvPr/>
        </p:nvSpPr>
        <p:spPr>
          <a:xfrm>
            <a:off x="1491642" y="179929"/>
            <a:ext cx="2056257" cy="584775"/>
          </a:xfrm>
          <a:prstGeom prst="rect">
            <a:avLst/>
          </a:prstGeom>
          <a:noFill/>
        </p:spPr>
        <p:txBody>
          <a:bodyPr wrap="square" rtlCol="0">
            <a:spAutoFit/>
          </a:bodyPr>
          <a:lstStyle/>
          <a:p>
            <a:pPr algn="ctr"/>
            <a:r>
              <a:rPr lang="en-US" altLang="zh-CN" sz="3200" b="1" dirty="0" smtClean="0">
                <a:solidFill>
                  <a:srgbClr val="FF0000"/>
                </a:solidFill>
                <a:effectLst>
                  <a:outerShdw blurRad="38100" dist="38100" dir="2700000" algn="tl">
                    <a:srgbClr val="000000">
                      <a:alpha val="43137"/>
                    </a:srgbClr>
                  </a:outerShdw>
                </a:effectLst>
              </a:rPr>
              <a:t>Prediction</a:t>
            </a:r>
            <a:endParaRPr lang="zh-CN" altLang="en-US" sz="3200" b="1" dirty="0">
              <a:solidFill>
                <a:srgbClr val="FF0000"/>
              </a:solidFill>
              <a:effectLst>
                <a:outerShdw blurRad="38100" dist="38100" dir="2700000" algn="tl">
                  <a:srgbClr val="000000">
                    <a:alpha val="43137"/>
                  </a:srgbClr>
                </a:outerShdw>
              </a:effectLst>
            </a:endParaRPr>
          </a:p>
        </p:txBody>
      </p:sp>
      <p:sp>
        <p:nvSpPr>
          <p:cNvPr id="27" name="TextBox 26"/>
          <p:cNvSpPr txBox="1"/>
          <p:nvPr/>
        </p:nvSpPr>
        <p:spPr>
          <a:xfrm>
            <a:off x="5324368" y="2342873"/>
            <a:ext cx="2056257" cy="584775"/>
          </a:xfrm>
          <a:prstGeom prst="rect">
            <a:avLst/>
          </a:prstGeom>
          <a:noFill/>
        </p:spPr>
        <p:txBody>
          <a:bodyPr wrap="square" rtlCol="0">
            <a:spAutoFit/>
          </a:bodyPr>
          <a:lstStyle/>
          <a:p>
            <a:pPr algn="ctr"/>
            <a:r>
              <a:rPr lang="en-US" altLang="zh-CN" sz="3200" b="1" dirty="0" smtClean="0">
                <a:solidFill>
                  <a:srgbClr val="FF0000"/>
                </a:solidFill>
                <a:effectLst>
                  <a:outerShdw blurRad="38100" dist="38100" dir="2700000" algn="tl">
                    <a:srgbClr val="000000">
                      <a:alpha val="43137"/>
                    </a:srgbClr>
                  </a:outerShdw>
                </a:effectLst>
              </a:rPr>
              <a:t>Update</a:t>
            </a:r>
            <a:endParaRPr lang="zh-CN" altLang="en-US" sz="3200" b="1" dirty="0">
              <a:solidFill>
                <a:srgbClr val="FF0000"/>
              </a:solidFill>
              <a:effectLst>
                <a:outerShdw blurRad="38100" dist="38100" dir="2700000" algn="tl">
                  <a:srgbClr val="000000">
                    <a:alpha val="43137"/>
                  </a:srgbClr>
                </a:outerShdw>
              </a:effectLst>
            </a:endParaRPr>
          </a:p>
        </p:txBody>
      </p:sp>
      <p:sp>
        <p:nvSpPr>
          <p:cNvPr id="28" name="直角上箭头 27"/>
          <p:cNvSpPr/>
          <p:nvPr/>
        </p:nvSpPr>
        <p:spPr>
          <a:xfrm rot="16200000">
            <a:off x="5459818" y="360849"/>
            <a:ext cx="2144618" cy="2808312"/>
          </a:xfrm>
          <a:prstGeom prst="bentUpArrow">
            <a:avLst>
              <a:gd name="adj1" fmla="val 12108"/>
              <a:gd name="adj2" fmla="val 19778"/>
              <a:gd name="adj3" fmla="val 17704"/>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solidFill>
                <a:prstClr val="white"/>
              </a:solidFill>
            </a:endParaRPr>
          </a:p>
        </p:txBody>
      </p:sp>
      <p:sp>
        <p:nvSpPr>
          <p:cNvPr id="19" name="TextBox 18"/>
          <p:cNvSpPr txBox="1"/>
          <p:nvPr/>
        </p:nvSpPr>
        <p:spPr>
          <a:xfrm>
            <a:off x="0" y="5661248"/>
            <a:ext cx="4495740" cy="523220"/>
          </a:xfrm>
          <a:prstGeom prst="rect">
            <a:avLst/>
          </a:prstGeom>
          <a:noFill/>
        </p:spPr>
        <p:txBody>
          <a:bodyPr wrap="square" rtlCol="0">
            <a:spAutoFit/>
          </a:bodyPr>
          <a:lstStyle/>
          <a:p>
            <a:pPr algn="ctr"/>
            <a:r>
              <a:rPr lang="en-US" altLang="zh-CN" sz="2800" b="1" dirty="0" smtClean="0">
                <a:solidFill>
                  <a:srgbClr val="7030A0"/>
                </a:solidFill>
                <a:effectLst>
                  <a:outerShdw blurRad="38100" dist="38100" dir="2700000" algn="tl">
                    <a:srgbClr val="000000">
                      <a:alpha val="43137"/>
                    </a:srgbClr>
                  </a:outerShdw>
                </a:effectLst>
                <a:latin typeface="Comic Sans MS" pitchFamily="66" charset="0"/>
              </a:rPr>
              <a:t>Particle filter</a:t>
            </a:r>
            <a:endParaRPr lang="zh-CN" altLang="en-US" sz="2800" b="1" dirty="0">
              <a:solidFill>
                <a:srgbClr val="7030A0"/>
              </a:solidFill>
              <a:effectLst>
                <a:outerShdw blurRad="38100" dist="38100" dir="2700000" algn="tl">
                  <a:srgbClr val="000000">
                    <a:alpha val="43137"/>
                  </a:srgbClr>
                </a:outerShdw>
              </a:effectLst>
              <a:latin typeface="Comic Sans MS" pitchFamily="66" charset="0"/>
            </a:endParaRPr>
          </a:p>
        </p:txBody>
      </p:sp>
      <p:sp>
        <p:nvSpPr>
          <p:cNvPr id="32" name="圆角矩形 31"/>
          <p:cNvSpPr/>
          <p:nvPr/>
        </p:nvSpPr>
        <p:spPr>
          <a:xfrm>
            <a:off x="395536" y="764704"/>
            <a:ext cx="4176463" cy="2376264"/>
          </a:xfrm>
          <a:prstGeom prst="roundRect">
            <a:avLst>
              <a:gd name="adj" fmla="val 9129"/>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solidFill>
                <a:prstClr val="white"/>
              </a:solidFill>
            </a:endParaRPr>
          </a:p>
        </p:txBody>
      </p:sp>
      <p:pic>
        <p:nvPicPr>
          <p:cNvPr id="22" name="图片 21"/>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tretch>
            <a:fillRect/>
          </a:stretch>
        </p:blipFill>
        <p:spPr>
          <a:xfrm>
            <a:off x="909993" y="1762213"/>
            <a:ext cx="3003804" cy="365760"/>
          </a:xfrm>
          <a:prstGeom prst="rect">
            <a:avLst/>
          </a:prstGeom>
        </p:spPr>
      </p:pic>
      <p:pic>
        <p:nvPicPr>
          <p:cNvPr id="21" name="图片 20"/>
          <p:cNvPicPr>
            <a:picLocks noChangeAspect="1"/>
          </p:cNvPicPr>
          <p:nvPr>
            <p:custDataLst>
              <p:tags r:id="rId3"/>
            </p:custDataLst>
          </p:nvPr>
        </p:nvPicPr>
        <p:blipFill>
          <a:blip r:embed="rId13" cstate="print">
            <a:extLst>
              <a:ext uri="{28A0092B-C50C-407E-A947-70E740481C1C}">
                <a14:useLocalDpi xmlns:a14="http://schemas.microsoft.com/office/drawing/2010/main" val="0"/>
              </a:ext>
            </a:extLst>
          </a:blip>
          <a:stretch>
            <a:fillRect/>
          </a:stretch>
        </p:blipFill>
        <p:spPr>
          <a:xfrm>
            <a:off x="568128" y="921905"/>
            <a:ext cx="2832354" cy="345186"/>
          </a:xfrm>
          <a:prstGeom prst="rect">
            <a:avLst/>
          </a:prstGeom>
        </p:spPr>
      </p:pic>
      <p:sp>
        <p:nvSpPr>
          <p:cNvPr id="12" name="TextBox 11"/>
          <p:cNvSpPr txBox="1"/>
          <p:nvPr/>
        </p:nvSpPr>
        <p:spPr>
          <a:xfrm>
            <a:off x="480463" y="1273182"/>
            <a:ext cx="1673454" cy="400110"/>
          </a:xfrm>
          <a:prstGeom prst="rect">
            <a:avLst/>
          </a:prstGeom>
          <a:noFill/>
        </p:spPr>
        <p:txBody>
          <a:bodyPr wrap="square" rtlCol="0">
            <a:spAutoFit/>
          </a:bodyPr>
          <a:lstStyle/>
          <a:p>
            <a:r>
              <a:rPr lang="en-US" altLang="zh-CN" sz="2000" b="1" dirty="0" smtClean="0"/>
              <a:t>for </a:t>
            </a:r>
            <a:r>
              <a:rPr lang="en-US" altLang="zh-CN" sz="2000" b="1" dirty="0" err="1" smtClean="0"/>
              <a:t>i</a:t>
            </a:r>
            <a:r>
              <a:rPr lang="en-US" altLang="zh-CN" sz="2000" b="1" dirty="0" smtClean="0"/>
              <a:t> = 1 : m</a:t>
            </a:r>
            <a:endParaRPr lang="zh-CN" altLang="en-US" sz="2000" b="1" dirty="0"/>
          </a:p>
        </p:txBody>
      </p:sp>
      <p:sp>
        <p:nvSpPr>
          <p:cNvPr id="35" name="TextBox 34"/>
          <p:cNvSpPr txBox="1"/>
          <p:nvPr/>
        </p:nvSpPr>
        <p:spPr>
          <a:xfrm>
            <a:off x="494775" y="2157664"/>
            <a:ext cx="1673454" cy="400110"/>
          </a:xfrm>
          <a:prstGeom prst="rect">
            <a:avLst/>
          </a:prstGeom>
          <a:noFill/>
        </p:spPr>
        <p:txBody>
          <a:bodyPr wrap="square" rtlCol="0">
            <a:spAutoFit/>
          </a:bodyPr>
          <a:lstStyle/>
          <a:p>
            <a:r>
              <a:rPr lang="en-US" altLang="zh-CN" sz="2000" b="1" dirty="0" smtClean="0"/>
              <a:t>end</a:t>
            </a:r>
            <a:endParaRPr lang="zh-CN" altLang="en-US" sz="2000" b="1" dirty="0"/>
          </a:p>
        </p:txBody>
      </p:sp>
      <p:pic>
        <p:nvPicPr>
          <p:cNvPr id="18" name="图片 17"/>
          <p:cNvPicPr>
            <a:picLocks noChangeAspect="1"/>
          </p:cNvPicPr>
          <p:nvPr>
            <p:custDataLst>
              <p:tags r:id="rId4"/>
            </p:custDataLst>
          </p:nvPr>
        </p:nvPicPr>
        <p:blipFill>
          <a:blip r:embed="rId14" cstate="print">
            <a:extLst>
              <a:ext uri="{28A0092B-C50C-407E-A947-70E740481C1C}">
                <a14:useLocalDpi xmlns:a14="http://schemas.microsoft.com/office/drawing/2010/main" val="0"/>
              </a:ext>
            </a:extLst>
          </a:blip>
          <a:stretch>
            <a:fillRect/>
          </a:stretch>
        </p:blipFill>
        <p:spPr>
          <a:xfrm>
            <a:off x="568128" y="2557774"/>
            <a:ext cx="3879342" cy="368046"/>
          </a:xfrm>
          <a:prstGeom prst="rect">
            <a:avLst/>
          </a:prstGeom>
        </p:spPr>
      </p:pic>
      <p:sp>
        <p:nvSpPr>
          <p:cNvPr id="37" name="TextBox 36"/>
          <p:cNvSpPr txBox="1"/>
          <p:nvPr/>
        </p:nvSpPr>
        <p:spPr>
          <a:xfrm>
            <a:off x="4998248" y="3016104"/>
            <a:ext cx="1673454" cy="400110"/>
          </a:xfrm>
          <a:prstGeom prst="rect">
            <a:avLst/>
          </a:prstGeom>
          <a:noFill/>
        </p:spPr>
        <p:txBody>
          <a:bodyPr wrap="square" rtlCol="0">
            <a:spAutoFit/>
          </a:bodyPr>
          <a:lstStyle/>
          <a:p>
            <a:r>
              <a:rPr lang="en-US" altLang="zh-CN" sz="2000" b="1" dirty="0" smtClean="0"/>
              <a:t>for </a:t>
            </a:r>
            <a:r>
              <a:rPr lang="en-US" altLang="zh-CN" sz="2000" b="1" dirty="0" err="1" smtClean="0"/>
              <a:t>i</a:t>
            </a:r>
            <a:r>
              <a:rPr lang="en-US" altLang="zh-CN" sz="2000" b="1" dirty="0" smtClean="0"/>
              <a:t> = 1 : m</a:t>
            </a:r>
            <a:endParaRPr lang="zh-CN" altLang="en-US" sz="2000" b="1" dirty="0"/>
          </a:p>
        </p:txBody>
      </p:sp>
      <p:sp>
        <p:nvSpPr>
          <p:cNvPr id="38" name="TextBox 37"/>
          <p:cNvSpPr txBox="1"/>
          <p:nvPr/>
        </p:nvSpPr>
        <p:spPr>
          <a:xfrm>
            <a:off x="5012560" y="4267954"/>
            <a:ext cx="1673454" cy="400110"/>
          </a:xfrm>
          <a:prstGeom prst="rect">
            <a:avLst/>
          </a:prstGeom>
          <a:noFill/>
        </p:spPr>
        <p:txBody>
          <a:bodyPr wrap="square" rtlCol="0">
            <a:spAutoFit/>
          </a:bodyPr>
          <a:lstStyle/>
          <a:p>
            <a:r>
              <a:rPr lang="en-US" altLang="zh-CN" sz="2000" b="1" dirty="0" smtClean="0"/>
              <a:t>end</a:t>
            </a:r>
            <a:endParaRPr lang="zh-CN" altLang="en-US" sz="2000" b="1" dirty="0"/>
          </a:p>
        </p:txBody>
      </p:sp>
      <p:pic>
        <p:nvPicPr>
          <p:cNvPr id="39" name="图片 38"/>
          <p:cNvPicPr>
            <a:picLocks noChangeAspect="1"/>
          </p:cNvPicPr>
          <p:nvPr>
            <p:custDataLst>
              <p:tags r:id="rId5"/>
            </p:custDataLst>
          </p:nvPr>
        </p:nvPicPr>
        <p:blipFill>
          <a:blip r:embed="rId15" cstate="print">
            <a:extLst>
              <a:ext uri="{28A0092B-C50C-407E-A947-70E740481C1C}">
                <a14:useLocalDpi xmlns:a14="http://schemas.microsoft.com/office/drawing/2010/main" val="0"/>
              </a:ext>
            </a:extLst>
          </a:blip>
          <a:stretch>
            <a:fillRect/>
          </a:stretch>
        </p:blipFill>
        <p:spPr>
          <a:xfrm>
            <a:off x="5414387" y="3903331"/>
            <a:ext cx="2848356" cy="342900"/>
          </a:xfrm>
          <a:prstGeom prst="rect">
            <a:avLst/>
          </a:prstGeom>
        </p:spPr>
      </p:pic>
      <p:pic>
        <p:nvPicPr>
          <p:cNvPr id="44" name="图片 43"/>
          <p:cNvPicPr>
            <a:picLocks noChangeAspect="1"/>
          </p:cNvPicPr>
          <p:nvPr>
            <p:custDataLst>
              <p:tags r:id="rId6"/>
            </p:custDataLst>
          </p:nvPr>
        </p:nvPicPr>
        <p:blipFill>
          <a:blip r:embed="rId16" cstate="print">
            <a:extLst>
              <a:ext uri="{28A0092B-C50C-407E-A947-70E740481C1C}">
                <a14:useLocalDpi xmlns:a14="http://schemas.microsoft.com/office/drawing/2010/main" val="0"/>
              </a:ext>
            </a:extLst>
          </a:blip>
          <a:stretch>
            <a:fillRect/>
          </a:stretch>
        </p:blipFill>
        <p:spPr>
          <a:xfrm>
            <a:off x="5146925" y="4694570"/>
            <a:ext cx="3383280" cy="345186"/>
          </a:xfrm>
          <a:prstGeom prst="rect">
            <a:avLst/>
          </a:prstGeom>
        </p:spPr>
      </p:pic>
      <p:pic>
        <p:nvPicPr>
          <p:cNvPr id="43" name="图片 42"/>
          <p:cNvPicPr>
            <a:picLocks noChangeAspect="1"/>
          </p:cNvPicPr>
          <p:nvPr>
            <p:custDataLst>
              <p:tags r:id="rId7"/>
            </p:custDataLst>
          </p:nvPr>
        </p:nvPicPr>
        <p:blipFill>
          <a:blip r:embed="rId17" cstate="print">
            <a:extLst>
              <a:ext uri="{28A0092B-C50C-407E-A947-70E740481C1C}">
                <a14:useLocalDpi xmlns:a14="http://schemas.microsoft.com/office/drawing/2010/main" val="0"/>
              </a:ext>
            </a:extLst>
          </a:blip>
          <a:stretch>
            <a:fillRect/>
          </a:stretch>
        </p:blipFill>
        <p:spPr>
          <a:xfrm>
            <a:off x="5104172" y="5229362"/>
            <a:ext cx="3621024" cy="306324"/>
          </a:xfrm>
          <a:prstGeom prst="rect">
            <a:avLst/>
          </a:prstGeom>
        </p:spPr>
      </p:pic>
      <p:pic>
        <p:nvPicPr>
          <p:cNvPr id="46" name="图片 45"/>
          <p:cNvPicPr>
            <a:picLocks noChangeAspect="1"/>
          </p:cNvPicPr>
          <p:nvPr>
            <p:custDataLst>
              <p:tags r:id="rId8"/>
            </p:custDataLst>
          </p:nvPr>
        </p:nvPicPr>
        <p:blipFill>
          <a:blip r:embed="rId18" cstate="print">
            <a:extLst>
              <a:ext uri="{28A0092B-C50C-407E-A947-70E740481C1C}">
                <a14:useLocalDpi xmlns:a14="http://schemas.microsoft.com/office/drawing/2010/main" val="0"/>
              </a:ext>
            </a:extLst>
          </a:blip>
          <a:stretch>
            <a:fillRect/>
          </a:stretch>
        </p:blipFill>
        <p:spPr>
          <a:xfrm>
            <a:off x="5258500" y="5688217"/>
            <a:ext cx="2624328" cy="336042"/>
          </a:xfrm>
          <a:prstGeom prst="rect">
            <a:avLst/>
          </a:prstGeom>
        </p:spPr>
      </p:pic>
      <p:sp>
        <p:nvSpPr>
          <p:cNvPr id="47" name="三十二角星 46"/>
          <p:cNvSpPr/>
          <p:nvPr/>
        </p:nvSpPr>
        <p:spPr>
          <a:xfrm>
            <a:off x="1483154" y="3447627"/>
            <a:ext cx="2952328" cy="1584176"/>
          </a:xfrm>
          <a:prstGeom prst="star32">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7200" b="1" dirty="0" smtClean="0">
                <a:effectLst>
                  <a:outerShdw blurRad="38100" dist="38100" dir="2700000" algn="tl">
                    <a:srgbClr val="000000">
                      <a:alpha val="43137"/>
                    </a:srgbClr>
                  </a:outerShdw>
                </a:effectLst>
              </a:rPr>
              <a:t>PF</a:t>
            </a:r>
            <a:endParaRPr lang="zh-CN" altLang="en-US" sz="7200" b="1" dirty="0">
              <a:effectLst>
                <a:outerShdw blurRad="38100" dist="38100" dir="2700000" algn="tl">
                  <a:srgbClr val="000000">
                    <a:alpha val="43137"/>
                  </a:srgbClr>
                </a:outerShdw>
              </a:effectLst>
            </a:endParaRPr>
          </a:p>
        </p:txBody>
      </p:sp>
      <p:pic>
        <p:nvPicPr>
          <p:cNvPr id="49" name="图片 48"/>
          <p:cNvPicPr>
            <a:picLocks noChangeAspect="1"/>
          </p:cNvPicPr>
          <p:nvPr>
            <p:custDataLst>
              <p:tags r:id="rId9"/>
            </p:custDataLst>
          </p:nvPr>
        </p:nvPicPr>
        <p:blipFill>
          <a:blip r:embed="rId19" cstate="print">
            <a:extLst>
              <a:ext uri="{28A0092B-C50C-407E-A947-70E740481C1C}">
                <a14:useLocalDpi xmlns:a14="http://schemas.microsoft.com/office/drawing/2010/main" val="0"/>
              </a:ext>
            </a:extLst>
          </a:blip>
          <a:stretch>
            <a:fillRect/>
          </a:stretch>
        </p:blipFill>
        <p:spPr>
          <a:xfrm>
            <a:off x="5313364" y="6123036"/>
            <a:ext cx="2569464" cy="306324"/>
          </a:xfrm>
          <a:prstGeom prst="rect">
            <a:avLst/>
          </a:prstGeom>
        </p:spPr>
      </p:pic>
    </p:spTree>
    <p:extLst>
      <p:ext uri="{BB962C8B-B14F-4D97-AF65-F5344CB8AC3E}">
        <p14:creationId xmlns:p14="http://schemas.microsoft.com/office/powerpoint/2010/main" val="3485927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9"/>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P spid="27" grpId="0"/>
      <p:bldP spid="28" grpId="0" animBg="1"/>
      <p:bldP spid="12" grpId="0"/>
      <p:bldP spid="35" grpId="0"/>
      <p:bldP spid="37" grpId="0"/>
      <p:bldP spid="3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291" name="Line 3"/>
          <p:cNvSpPr>
            <a:spLocks noChangeShapeType="1"/>
          </p:cNvSpPr>
          <p:nvPr/>
        </p:nvSpPr>
        <p:spPr bwMode="auto">
          <a:xfrm flipV="1">
            <a:off x="1000125" y="1347788"/>
            <a:ext cx="2857500" cy="2209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8292" name="Freeform 4"/>
          <p:cNvSpPr>
            <a:spLocks/>
          </p:cNvSpPr>
          <p:nvPr/>
        </p:nvSpPr>
        <p:spPr bwMode="auto">
          <a:xfrm>
            <a:off x="3171825" y="1817688"/>
            <a:ext cx="2895600" cy="2254250"/>
          </a:xfrm>
          <a:custGeom>
            <a:avLst/>
            <a:gdLst>
              <a:gd name="T0" fmla="*/ 0 w 1824"/>
              <a:gd name="T1" fmla="*/ 1420 h 1420"/>
              <a:gd name="T2" fmla="*/ 216 w 1824"/>
              <a:gd name="T3" fmla="*/ 1236 h 1420"/>
              <a:gd name="T4" fmla="*/ 352 w 1824"/>
              <a:gd name="T5" fmla="*/ 836 h 1420"/>
              <a:gd name="T6" fmla="*/ 432 w 1824"/>
              <a:gd name="T7" fmla="*/ 332 h 1420"/>
              <a:gd name="T8" fmla="*/ 560 w 1824"/>
              <a:gd name="T9" fmla="*/ 164 h 1420"/>
              <a:gd name="T10" fmla="*/ 640 w 1824"/>
              <a:gd name="T11" fmla="*/ 548 h 1420"/>
              <a:gd name="T12" fmla="*/ 728 w 1824"/>
              <a:gd name="T13" fmla="*/ 716 h 1420"/>
              <a:gd name="T14" fmla="*/ 944 w 1824"/>
              <a:gd name="T15" fmla="*/ 644 h 1420"/>
              <a:gd name="T16" fmla="*/ 1088 w 1824"/>
              <a:gd name="T17" fmla="*/ 532 h 1420"/>
              <a:gd name="T18" fmla="*/ 1200 w 1824"/>
              <a:gd name="T19" fmla="*/ 268 h 1420"/>
              <a:gd name="T20" fmla="*/ 1352 w 1824"/>
              <a:gd name="T21" fmla="*/ 68 h 1420"/>
              <a:gd name="T22" fmla="*/ 1544 w 1824"/>
              <a:gd name="T23" fmla="*/ 4 h 1420"/>
              <a:gd name="T24" fmla="*/ 1664 w 1824"/>
              <a:gd name="T25" fmla="*/ 92 h 1420"/>
              <a:gd name="T26" fmla="*/ 1824 w 1824"/>
              <a:gd name="T27" fmla="*/ 4 h 1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24" h="1420">
                <a:moveTo>
                  <a:pt x="0" y="1420"/>
                </a:moveTo>
                <a:cubicBezTo>
                  <a:pt x="78" y="1376"/>
                  <a:pt x="157" y="1333"/>
                  <a:pt x="216" y="1236"/>
                </a:cubicBezTo>
                <a:cubicBezTo>
                  <a:pt x="275" y="1139"/>
                  <a:pt x="316" y="987"/>
                  <a:pt x="352" y="836"/>
                </a:cubicBezTo>
                <a:cubicBezTo>
                  <a:pt x="388" y="685"/>
                  <a:pt x="397" y="444"/>
                  <a:pt x="432" y="332"/>
                </a:cubicBezTo>
                <a:cubicBezTo>
                  <a:pt x="467" y="220"/>
                  <a:pt x="525" y="128"/>
                  <a:pt x="560" y="164"/>
                </a:cubicBezTo>
                <a:cubicBezTo>
                  <a:pt x="595" y="200"/>
                  <a:pt x="612" y="456"/>
                  <a:pt x="640" y="548"/>
                </a:cubicBezTo>
                <a:cubicBezTo>
                  <a:pt x="668" y="640"/>
                  <a:pt x="677" y="700"/>
                  <a:pt x="728" y="716"/>
                </a:cubicBezTo>
                <a:cubicBezTo>
                  <a:pt x="779" y="732"/>
                  <a:pt x="884" y="675"/>
                  <a:pt x="944" y="644"/>
                </a:cubicBezTo>
                <a:cubicBezTo>
                  <a:pt x="1004" y="613"/>
                  <a:pt x="1045" y="595"/>
                  <a:pt x="1088" y="532"/>
                </a:cubicBezTo>
                <a:cubicBezTo>
                  <a:pt x="1131" y="469"/>
                  <a:pt x="1156" y="345"/>
                  <a:pt x="1200" y="268"/>
                </a:cubicBezTo>
                <a:cubicBezTo>
                  <a:pt x="1244" y="191"/>
                  <a:pt x="1295" y="112"/>
                  <a:pt x="1352" y="68"/>
                </a:cubicBezTo>
                <a:cubicBezTo>
                  <a:pt x="1409" y="24"/>
                  <a:pt x="1492" y="0"/>
                  <a:pt x="1544" y="4"/>
                </a:cubicBezTo>
                <a:cubicBezTo>
                  <a:pt x="1596" y="8"/>
                  <a:pt x="1617" y="92"/>
                  <a:pt x="1664" y="92"/>
                </a:cubicBezTo>
                <a:cubicBezTo>
                  <a:pt x="1711" y="92"/>
                  <a:pt x="1767" y="48"/>
                  <a:pt x="1824" y="4"/>
                </a:cubicBezTo>
              </a:path>
            </a:pathLst>
          </a:custGeom>
          <a:noFill/>
          <a:ln w="9525" cap="flat">
            <a:solidFill>
              <a:schemeClr val="tx1"/>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8293" name="Line 5"/>
          <p:cNvSpPr>
            <a:spLocks noChangeShapeType="1"/>
          </p:cNvSpPr>
          <p:nvPr/>
        </p:nvSpPr>
        <p:spPr bwMode="auto">
          <a:xfrm flipV="1">
            <a:off x="2171700" y="890588"/>
            <a:ext cx="0" cy="17653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8294" name="Line 6"/>
          <p:cNvSpPr>
            <a:spLocks noChangeShapeType="1"/>
          </p:cNvSpPr>
          <p:nvPr/>
        </p:nvSpPr>
        <p:spPr bwMode="auto">
          <a:xfrm flipV="1">
            <a:off x="3006725" y="2008188"/>
            <a:ext cx="3073400" cy="23876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8295" name="Line 7"/>
          <p:cNvSpPr>
            <a:spLocks noChangeShapeType="1"/>
          </p:cNvSpPr>
          <p:nvPr/>
        </p:nvSpPr>
        <p:spPr bwMode="auto">
          <a:xfrm flipV="1">
            <a:off x="3273425" y="3976688"/>
            <a:ext cx="0" cy="228600"/>
          </a:xfrm>
          <a:prstGeom prst="line">
            <a:avLst/>
          </a:prstGeom>
          <a:noFill/>
          <a:ln w="9525">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8296" name="Line 8"/>
          <p:cNvSpPr>
            <a:spLocks noChangeShapeType="1"/>
          </p:cNvSpPr>
          <p:nvPr/>
        </p:nvSpPr>
        <p:spPr bwMode="auto">
          <a:xfrm flipH="1" flipV="1">
            <a:off x="4162425" y="2655888"/>
            <a:ext cx="12700" cy="850900"/>
          </a:xfrm>
          <a:prstGeom prst="line">
            <a:avLst/>
          </a:prstGeom>
          <a:noFill/>
          <a:ln w="9525">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8297" name="Line 9"/>
          <p:cNvSpPr>
            <a:spLocks noChangeShapeType="1"/>
          </p:cNvSpPr>
          <p:nvPr/>
        </p:nvSpPr>
        <p:spPr bwMode="auto">
          <a:xfrm flipV="1">
            <a:off x="3930650" y="2433638"/>
            <a:ext cx="3073400" cy="23876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8298" name="Line 10"/>
          <p:cNvSpPr>
            <a:spLocks noChangeShapeType="1"/>
          </p:cNvSpPr>
          <p:nvPr/>
        </p:nvSpPr>
        <p:spPr bwMode="auto">
          <a:xfrm flipV="1">
            <a:off x="5022850" y="3487738"/>
            <a:ext cx="0" cy="495300"/>
          </a:xfrm>
          <a:prstGeom prst="line">
            <a:avLst/>
          </a:prstGeom>
          <a:noFill/>
          <a:ln w="9525">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8299" name="Line 11"/>
          <p:cNvSpPr>
            <a:spLocks noChangeShapeType="1"/>
          </p:cNvSpPr>
          <p:nvPr/>
        </p:nvSpPr>
        <p:spPr bwMode="auto">
          <a:xfrm>
            <a:off x="2168525" y="2655888"/>
            <a:ext cx="6248400" cy="22860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8300" name="Line 12"/>
          <p:cNvSpPr>
            <a:spLocks noChangeShapeType="1"/>
          </p:cNvSpPr>
          <p:nvPr/>
        </p:nvSpPr>
        <p:spPr bwMode="auto">
          <a:xfrm>
            <a:off x="3886200" y="3684588"/>
            <a:ext cx="1000125" cy="406400"/>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8301" name="Line 13"/>
          <p:cNvSpPr>
            <a:spLocks noChangeShapeType="1"/>
          </p:cNvSpPr>
          <p:nvPr/>
        </p:nvSpPr>
        <p:spPr bwMode="auto">
          <a:xfrm flipV="1">
            <a:off x="5505450" y="3106738"/>
            <a:ext cx="0" cy="495300"/>
          </a:xfrm>
          <a:prstGeom prst="line">
            <a:avLst/>
          </a:prstGeom>
          <a:noFill/>
          <a:ln w="9525">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8302" name="Line 14"/>
          <p:cNvSpPr>
            <a:spLocks noChangeShapeType="1"/>
          </p:cNvSpPr>
          <p:nvPr/>
        </p:nvSpPr>
        <p:spPr bwMode="auto">
          <a:xfrm flipV="1">
            <a:off x="4984750" y="3494088"/>
            <a:ext cx="0" cy="495300"/>
          </a:xfrm>
          <a:prstGeom prst="line">
            <a:avLst/>
          </a:prstGeom>
          <a:noFill/>
          <a:ln w="9525">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8303" name="Line 15"/>
          <p:cNvSpPr>
            <a:spLocks noChangeShapeType="1"/>
          </p:cNvSpPr>
          <p:nvPr/>
        </p:nvSpPr>
        <p:spPr bwMode="auto">
          <a:xfrm flipV="1">
            <a:off x="4946650" y="3525838"/>
            <a:ext cx="0" cy="495300"/>
          </a:xfrm>
          <a:prstGeom prst="line">
            <a:avLst/>
          </a:prstGeom>
          <a:noFill/>
          <a:ln w="9525">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8304" name="Line 16"/>
          <p:cNvSpPr>
            <a:spLocks noChangeShapeType="1"/>
          </p:cNvSpPr>
          <p:nvPr/>
        </p:nvSpPr>
        <p:spPr bwMode="auto">
          <a:xfrm flipV="1">
            <a:off x="4654550" y="3741738"/>
            <a:ext cx="0" cy="495300"/>
          </a:xfrm>
          <a:prstGeom prst="line">
            <a:avLst/>
          </a:prstGeom>
          <a:noFill/>
          <a:ln w="9525">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8305" name="Line 17"/>
          <p:cNvSpPr>
            <a:spLocks noChangeShapeType="1"/>
          </p:cNvSpPr>
          <p:nvPr/>
        </p:nvSpPr>
        <p:spPr bwMode="auto">
          <a:xfrm flipV="1">
            <a:off x="4851400" y="3602038"/>
            <a:ext cx="0" cy="495300"/>
          </a:xfrm>
          <a:prstGeom prst="line">
            <a:avLst/>
          </a:prstGeom>
          <a:noFill/>
          <a:ln w="9525">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8306" name="Line 18"/>
          <p:cNvSpPr>
            <a:spLocks noChangeShapeType="1"/>
          </p:cNvSpPr>
          <p:nvPr/>
        </p:nvSpPr>
        <p:spPr bwMode="auto">
          <a:xfrm flipV="1">
            <a:off x="4876800" y="3576638"/>
            <a:ext cx="0" cy="495300"/>
          </a:xfrm>
          <a:prstGeom prst="line">
            <a:avLst/>
          </a:prstGeom>
          <a:noFill/>
          <a:ln w="9525">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8307" name="Line 19"/>
          <p:cNvSpPr>
            <a:spLocks noChangeShapeType="1"/>
          </p:cNvSpPr>
          <p:nvPr/>
        </p:nvSpPr>
        <p:spPr bwMode="auto">
          <a:xfrm flipV="1">
            <a:off x="5822950" y="2852738"/>
            <a:ext cx="0" cy="495300"/>
          </a:xfrm>
          <a:prstGeom prst="line">
            <a:avLst/>
          </a:prstGeom>
          <a:noFill/>
          <a:ln w="9525">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8308" name="Line 20"/>
          <p:cNvSpPr>
            <a:spLocks noChangeShapeType="1"/>
          </p:cNvSpPr>
          <p:nvPr/>
        </p:nvSpPr>
        <p:spPr bwMode="auto">
          <a:xfrm flipV="1">
            <a:off x="5289550" y="3132138"/>
            <a:ext cx="3073400" cy="23876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8309" name="Line 21"/>
          <p:cNvSpPr>
            <a:spLocks noChangeShapeType="1"/>
          </p:cNvSpPr>
          <p:nvPr/>
        </p:nvSpPr>
        <p:spPr bwMode="auto">
          <a:xfrm>
            <a:off x="4667250" y="4249738"/>
            <a:ext cx="1130300" cy="838200"/>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8310" name="Line 22"/>
          <p:cNvSpPr>
            <a:spLocks noChangeShapeType="1"/>
          </p:cNvSpPr>
          <p:nvPr/>
        </p:nvSpPr>
        <p:spPr bwMode="auto">
          <a:xfrm>
            <a:off x="4886325" y="4090988"/>
            <a:ext cx="1470025" cy="577850"/>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8311" name="Line 23"/>
          <p:cNvSpPr>
            <a:spLocks noChangeShapeType="1"/>
          </p:cNvSpPr>
          <p:nvPr/>
        </p:nvSpPr>
        <p:spPr bwMode="auto">
          <a:xfrm>
            <a:off x="4848225" y="4105275"/>
            <a:ext cx="1181100" cy="823913"/>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8312" name="Line 24"/>
          <p:cNvSpPr>
            <a:spLocks noChangeShapeType="1"/>
          </p:cNvSpPr>
          <p:nvPr/>
        </p:nvSpPr>
        <p:spPr bwMode="auto">
          <a:xfrm>
            <a:off x="5010150" y="4008438"/>
            <a:ext cx="1206500" cy="762000"/>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8313" name="Line 25"/>
          <p:cNvSpPr>
            <a:spLocks noChangeShapeType="1"/>
          </p:cNvSpPr>
          <p:nvPr/>
        </p:nvSpPr>
        <p:spPr bwMode="auto">
          <a:xfrm>
            <a:off x="4997450" y="3995738"/>
            <a:ext cx="1765300" cy="342900"/>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8314" name="Line 26"/>
          <p:cNvSpPr>
            <a:spLocks noChangeShapeType="1"/>
          </p:cNvSpPr>
          <p:nvPr/>
        </p:nvSpPr>
        <p:spPr bwMode="auto">
          <a:xfrm>
            <a:off x="5022850" y="3983038"/>
            <a:ext cx="1435100" cy="622300"/>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8315" name="Line 27"/>
          <p:cNvSpPr>
            <a:spLocks noChangeShapeType="1"/>
          </p:cNvSpPr>
          <p:nvPr/>
        </p:nvSpPr>
        <p:spPr bwMode="auto">
          <a:xfrm>
            <a:off x="5162550" y="3868738"/>
            <a:ext cx="1752600" cy="368300"/>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8316" name="Line 28"/>
          <p:cNvSpPr>
            <a:spLocks noChangeShapeType="1"/>
          </p:cNvSpPr>
          <p:nvPr/>
        </p:nvSpPr>
        <p:spPr bwMode="auto">
          <a:xfrm>
            <a:off x="5175250" y="3881438"/>
            <a:ext cx="1447800" cy="584200"/>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8317" name="Line 29"/>
          <p:cNvSpPr>
            <a:spLocks noChangeShapeType="1"/>
          </p:cNvSpPr>
          <p:nvPr/>
        </p:nvSpPr>
        <p:spPr bwMode="auto">
          <a:xfrm>
            <a:off x="5543550" y="3614738"/>
            <a:ext cx="1866900" cy="241300"/>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8318" name="Line 30"/>
          <p:cNvSpPr>
            <a:spLocks noChangeShapeType="1"/>
          </p:cNvSpPr>
          <p:nvPr/>
        </p:nvSpPr>
        <p:spPr bwMode="auto">
          <a:xfrm>
            <a:off x="5822950" y="3348038"/>
            <a:ext cx="1346200" cy="660400"/>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8319" name="Line 31"/>
          <p:cNvSpPr>
            <a:spLocks noChangeShapeType="1"/>
          </p:cNvSpPr>
          <p:nvPr/>
        </p:nvSpPr>
        <p:spPr bwMode="auto">
          <a:xfrm flipV="1">
            <a:off x="3667125" y="3348038"/>
            <a:ext cx="0" cy="533400"/>
          </a:xfrm>
          <a:prstGeom prst="line">
            <a:avLst/>
          </a:prstGeom>
          <a:noFill/>
          <a:ln w="9525">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8320" name="Line 32"/>
          <p:cNvSpPr>
            <a:spLocks noChangeShapeType="1"/>
          </p:cNvSpPr>
          <p:nvPr/>
        </p:nvSpPr>
        <p:spPr bwMode="auto">
          <a:xfrm flipV="1">
            <a:off x="4346575" y="2960688"/>
            <a:ext cx="0" cy="381000"/>
          </a:xfrm>
          <a:prstGeom prst="line">
            <a:avLst/>
          </a:prstGeom>
          <a:noFill/>
          <a:ln w="9525">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8321" name="Line 33"/>
          <p:cNvSpPr>
            <a:spLocks noChangeShapeType="1"/>
          </p:cNvSpPr>
          <p:nvPr/>
        </p:nvSpPr>
        <p:spPr bwMode="auto">
          <a:xfrm flipV="1">
            <a:off x="4510088" y="2917825"/>
            <a:ext cx="0" cy="304800"/>
          </a:xfrm>
          <a:prstGeom prst="line">
            <a:avLst/>
          </a:prstGeom>
          <a:noFill/>
          <a:ln w="9525">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8322" name="Line 34"/>
          <p:cNvSpPr>
            <a:spLocks noChangeShapeType="1"/>
          </p:cNvSpPr>
          <p:nvPr/>
        </p:nvSpPr>
        <p:spPr bwMode="auto">
          <a:xfrm flipV="1">
            <a:off x="4829175" y="2741613"/>
            <a:ext cx="0" cy="228600"/>
          </a:xfrm>
          <a:prstGeom prst="line">
            <a:avLst/>
          </a:prstGeom>
          <a:noFill/>
          <a:ln w="9525">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8323" name="Line 35"/>
          <p:cNvSpPr>
            <a:spLocks noChangeShapeType="1"/>
          </p:cNvSpPr>
          <p:nvPr/>
        </p:nvSpPr>
        <p:spPr bwMode="auto">
          <a:xfrm flipV="1">
            <a:off x="5305425" y="1925638"/>
            <a:ext cx="0" cy="685800"/>
          </a:xfrm>
          <a:prstGeom prst="line">
            <a:avLst/>
          </a:prstGeom>
          <a:noFill/>
          <a:ln w="9525">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8324" name="Line 36"/>
          <p:cNvSpPr>
            <a:spLocks noChangeShapeType="1"/>
          </p:cNvSpPr>
          <p:nvPr/>
        </p:nvSpPr>
        <p:spPr bwMode="auto">
          <a:xfrm flipV="1">
            <a:off x="5076825" y="2300288"/>
            <a:ext cx="0" cy="457200"/>
          </a:xfrm>
          <a:prstGeom prst="line">
            <a:avLst/>
          </a:prstGeom>
          <a:noFill/>
          <a:ln w="9525">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8325" name="Line 37"/>
          <p:cNvSpPr>
            <a:spLocks noChangeShapeType="1"/>
          </p:cNvSpPr>
          <p:nvPr/>
        </p:nvSpPr>
        <p:spPr bwMode="auto">
          <a:xfrm flipV="1">
            <a:off x="4010025" y="2081213"/>
            <a:ext cx="0" cy="1524000"/>
          </a:xfrm>
          <a:prstGeom prst="line">
            <a:avLst/>
          </a:prstGeom>
          <a:noFill/>
          <a:ln w="9525">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8326" name="Line 38"/>
          <p:cNvSpPr>
            <a:spLocks noChangeShapeType="1"/>
          </p:cNvSpPr>
          <p:nvPr/>
        </p:nvSpPr>
        <p:spPr bwMode="auto">
          <a:xfrm flipV="1">
            <a:off x="1914525" y="1716088"/>
            <a:ext cx="3073400" cy="23876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8327" name="Line 39"/>
          <p:cNvSpPr>
            <a:spLocks noChangeShapeType="1"/>
          </p:cNvSpPr>
          <p:nvPr/>
        </p:nvSpPr>
        <p:spPr bwMode="auto">
          <a:xfrm flipV="1">
            <a:off x="2295525" y="3297238"/>
            <a:ext cx="0" cy="495300"/>
          </a:xfrm>
          <a:prstGeom prst="line">
            <a:avLst/>
          </a:prstGeom>
          <a:noFill/>
          <a:ln w="9525">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8328" name="Line 40"/>
          <p:cNvSpPr>
            <a:spLocks noChangeShapeType="1"/>
          </p:cNvSpPr>
          <p:nvPr/>
        </p:nvSpPr>
        <p:spPr bwMode="auto">
          <a:xfrm flipV="1">
            <a:off x="3025775" y="2738438"/>
            <a:ext cx="0" cy="495300"/>
          </a:xfrm>
          <a:prstGeom prst="line">
            <a:avLst/>
          </a:prstGeom>
          <a:noFill/>
          <a:ln w="9525">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8329" name="Line 41"/>
          <p:cNvSpPr>
            <a:spLocks noChangeShapeType="1"/>
          </p:cNvSpPr>
          <p:nvPr/>
        </p:nvSpPr>
        <p:spPr bwMode="auto">
          <a:xfrm flipV="1">
            <a:off x="2695575" y="2992438"/>
            <a:ext cx="0" cy="495300"/>
          </a:xfrm>
          <a:prstGeom prst="line">
            <a:avLst/>
          </a:prstGeom>
          <a:noFill/>
          <a:ln w="9525">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8330" name="Line 42"/>
          <p:cNvSpPr>
            <a:spLocks noChangeShapeType="1"/>
          </p:cNvSpPr>
          <p:nvPr/>
        </p:nvSpPr>
        <p:spPr bwMode="auto">
          <a:xfrm flipV="1">
            <a:off x="2921000" y="2814638"/>
            <a:ext cx="0" cy="495300"/>
          </a:xfrm>
          <a:prstGeom prst="line">
            <a:avLst/>
          </a:prstGeom>
          <a:noFill/>
          <a:ln w="9525">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8331" name="Line 43"/>
          <p:cNvSpPr>
            <a:spLocks noChangeShapeType="1"/>
          </p:cNvSpPr>
          <p:nvPr/>
        </p:nvSpPr>
        <p:spPr bwMode="auto">
          <a:xfrm flipV="1">
            <a:off x="3857625" y="2097088"/>
            <a:ext cx="0" cy="495300"/>
          </a:xfrm>
          <a:prstGeom prst="line">
            <a:avLst/>
          </a:prstGeom>
          <a:noFill/>
          <a:ln w="9525">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8332" name="Line 44"/>
          <p:cNvSpPr>
            <a:spLocks noChangeShapeType="1"/>
          </p:cNvSpPr>
          <p:nvPr/>
        </p:nvSpPr>
        <p:spPr bwMode="auto">
          <a:xfrm flipV="1">
            <a:off x="4311650" y="1735138"/>
            <a:ext cx="0" cy="495300"/>
          </a:xfrm>
          <a:prstGeom prst="line">
            <a:avLst/>
          </a:prstGeom>
          <a:noFill/>
          <a:ln w="9525">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8333" name="Line 45"/>
          <p:cNvSpPr>
            <a:spLocks noChangeShapeType="1"/>
          </p:cNvSpPr>
          <p:nvPr/>
        </p:nvSpPr>
        <p:spPr bwMode="auto">
          <a:xfrm flipV="1">
            <a:off x="3540125" y="2351088"/>
            <a:ext cx="0" cy="495300"/>
          </a:xfrm>
          <a:prstGeom prst="line">
            <a:avLst/>
          </a:prstGeom>
          <a:noFill/>
          <a:ln w="9525">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8334" name="Line 46"/>
          <p:cNvSpPr>
            <a:spLocks noChangeShapeType="1"/>
          </p:cNvSpPr>
          <p:nvPr/>
        </p:nvSpPr>
        <p:spPr bwMode="auto">
          <a:xfrm flipV="1">
            <a:off x="3368675" y="2471738"/>
            <a:ext cx="0" cy="495300"/>
          </a:xfrm>
          <a:prstGeom prst="line">
            <a:avLst/>
          </a:prstGeom>
          <a:noFill/>
          <a:ln w="9525">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8335" name="Line 47"/>
          <p:cNvSpPr>
            <a:spLocks noChangeShapeType="1"/>
          </p:cNvSpPr>
          <p:nvPr/>
        </p:nvSpPr>
        <p:spPr bwMode="auto">
          <a:xfrm flipV="1">
            <a:off x="4117975" y="1900238"/>
            <a:ext cx="0" cy="495300"/>
          </a:xfrm>
          <a:prstGeom prst="line">
            <a:avLst/>
          </a:prstGeom>
          <a:noFill/>
          <a:ln w="9525">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8336" name="Line 48"/>
          <p:cNvSpPr>
            <a:spLocks noChangeShapeType="1"/>
          </p:cNvSpPr>
          <p:nvPr/>
        </p:nvSpPr>
        <p:spPr bwMode="auto">
          <a:xfrm flipV="1">
            <a:off x="3171825" y="2617788"/>
            <a:ext cx="0" cy="495300"/>
          </a:xfrm>
          <a:prstGeom prst="line">
            <a:avLst/>
          </a:prstGeom>
          <a:noFill/>
          <a:ln w="9525">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8337" name="Line 49"/>
          <p:cNvSpPr>
            <a:spLocks noChangeShapeType="1"/>
          </p:cNvSpPr>
          <p:nvPr/>
        </p:nvSpPr>
        <p:spPr bwMode="auto">
          <a:xfrm>
            <a:off x="2289175" y="3805238"/>
            <a:ext cx="990600" cy="381000"/>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8338" name="Line 50"/>
          <p:cNvSpPr>
            <a:spLocks noChangeShapeType="1"/>
          </p:cNvSpPr>
          <p:nvPr/>
        </p:nvSpPr>
        <p:spPr bwMode="auto">
          <a:xfrm>
            <a:off x="2676525" y="3494088"/>
            <a:ext cx="990600" cy="381000"/>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8339" name="Line 51"/>
          <p:cNvSpPr>
            <a:spLocks noChangeShapeType="1"/>
          </p:cNvSpPr>
          <p:nvPr/>
        </p:nvSpPr>
        <p:spPr bwMode="auto">
          <a:xfrm>
            <a:off x="3006725" y="3233738"/>
            <a:ext cx="990600" cy="381000"/>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8340" name="Line 52"/>
          <p:cNvSpPr>
            <a:spLocks noChangeShapeType="1"/>
          </p:cNvSpPr>
          <p:nvPr/>
        </p:nvSpPr>
        <p:spPr bwMode="auto">
          <a:xfrm>
            <a:off x="3159125" y="3106738"/>
            <a:ext cx="990600" cy="381000"/>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8341" name="Line 53"/>
          <p:cNvSpPr>
            <a:spLocks noChangeShapeType="1"/>
          </p:cNvSpPr>
          <p:nvPr/>
        </p:nvSpPr>
        <p:spPr bwMode="auto">
          <a:xfrm>
            <a:off x="3355975" y="2960688"/>
            <a:ext cx="990600" cy="381000"/>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8342" name="Line 54"/>
          <p:cNvSpPr>
            <a:spLocks noChangeShapeType="1"/>
          </p:cNvSpPr>
          <p:nvPr/>
        </p:nvSpPr>
        <p:spPr bwMode="auto">
          <a:xfrm>
            <a:off x="3527425" y="2840038"/>
            <a:ext cx="990600" cy="381000"/>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8343" name="Line 55"/>
          <p:cNvSpPr>
            <a:spLocks noChangeShapeType="1"/>
          </p:cNvSpPr>
          <p:nvPr/>
        </p:nvSpPr>
        <p:spPr bwMode="auto">
          <a:xfrm>
            <a:off x="3851275" y="2579688"/>
            <a:ext cx="990600" cy="381000"/>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8344" name="Line 56"/>
          <p:cNvSpPr>
            <a:spLocks noChangeShapeType="1"/>
          </p:cNvSpPr>
          <p:nvPr/>
        </p:nvSpPr>
        <p:spPr bwMode="auto">
          <a:xfrm>
            <a:off x="4117975" y="2395538"/>
            <a:ext cx="990600" cy="381000"/>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8345" name="Line 57"/>
          <p:cNvSpPr>
            <a:spLocks noChangeShapeType="1"/>
          </p:cNvSpPr>
          <p:nvPr/>
        </p:nvSpPr>
        <p:spPr bwMode="auto">
          <a:xfrm>
            <a:off x="4314825" y="2230438"/>
            <a:ext cx="990600" cy="381000"/>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8346" name="Line 58"/>
          <p:cNvSpPr>
            <a:spLocks noChangeShapeType="1"/>
          </p:cNvSpPr>
          <p:nvPr/>
        </p:nvSpPr>
        <p:spPr bwMode="auto">
          <a:xfrm>
            <a:off x="2936875" y="3309938"/>
            <a:ext cx="990600" cy="381000"/>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8347" name="Line 59"/>
          <p:cNvSpPr>
            <a:spLocks noChangeShapeType="1"/>
          </p:cNvSpPr>
          <p:nvPr/>
        </p:nvSpPr>
        <p:spPr bwMode="auto">
          <a:xfrm flipV="1">
            <a:off x="3913188" y="2157413"/>
            <a:ext cx="0" cy="1524000"/>
          </a:xfrm>
          <a:prstGeom prst="line">
            <a:avLst/>
          </a:prstGeom>
          <a:noFill/>
          <a:ln w="9525">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8348" name="Line 60"/>
          <p:cNvSpPr>
            <a:spLocks noChangeShapeType="1"/>
          </p:cNvSpPr>
          <p:nvPr/>
        </p:nvSpPr>
        <p:spPr bwMode="auto">
          <a:xfrm>
            <a:off x="1965325" y="2808288"/>
            <a:ext cx="1219200" cy="304800"/>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8349" name="Line 61"/>
          <p:cNvSpPr>
            <a:spLocks noChangeShapeType="1"/>
          </p:cNvSpPr>
          <p:nvPr/>
        </p:nvSpPr>
        <p:spPr bwMode="auto">
          <a:xfrm>
            <a:off x="1847850" y="2928938"/>
            <a:ext cx="838200" cy="533400"/>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8350" name="Line 62"/>
          <p:cNvSpPr>
            <a:spLocks noChangeShapeType="1"/>
          </p:cNvSpPr>
          <p:nvPr/>
        </p:nvSpPr>
        <p:spPr bwMode="auto">
          <a:xfrm>
            <a:off x="2127250" y="2670175"/>
            <a:ext cx="777875" cy="650875"/>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8351" name="Line 63"/>
          <p:cNvSpPr>
            <a:spLocks noChangeShapeType="1"/>
          </p:cNvSpPr>
          <p:nvPr/>
        </p:nvSpPr>
        <p:spPr bwMode="auto">
          <a:xfrm>
            <a:off x="1530350" y="3160713"/>
            <a:ext cx="762000" cy="631825"/>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8352" name="Line 64"/>
          <p:cNvSpPr>
            <a:spLocks noChangeShapeType="1"/>
          </p:cNvSpPr>
          <p:nvPr/>
        </p:nvSpPr>
        <p:spPr bwMode="auto">
          <a:xfrm flipH="1" flipV="1">
            <a:off x="1724025" y="3011488"/>
            <a:ext cx="1295400" cy="228600"/>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8353" name="Line 65"/>
          <p:cNvSpPr>
            <a:spLocks noChangeShapeType="1"/>
          </p:cNvSpPr>
          <p:nvPr/>
        </p:nvSpPr>
        <p:spPr bwMode="auto">
          <a:xfrm>
            <a:off x="2476500" y="2428875"/>
            <a:ext cx="1371600" cy="152400"/>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8354" name="Line 66"/>
          <p:cNvSpPr>
            <a:spLocks noChangeShapeType="1"/>
          </p:cNvSpPr>
          <p:nvPr/>
        </p:nvSpPr>
        <p:spPr bwMode="auto">
          <a:xfrm>
            <a:off x="2305050" y="2562225"/>
            <a:ext cx="1238250" cy="257175"/>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8355" name="Line 67"/>
          <p:cNvSpPr>
            <a:spLocks noChangeShapeType="1"/>
          </p:cNvSpPr>
          <p:nvPr/>
        </p:nvSpPr>
        <p:spPr bwMode="auto">
          <a:xfrm flipH="1" flipV="1">
            <a:off x="2671763" y="2266950"/>
            <a:ext cx="685800" cy="685800"/>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8356" name="Line 68"/>
          <p:cNvSpPr>
            <a:spLocks noChangeShapeType="1"/>
          </p:cNvSpPr>
          <p:nvPr/>
        </p:nvSpPr>
        <p:spPr bwMode="auto">
          <a:xfrm flipH="1" flipV="1">
            <a:off x="2819400" y="2151063"/>
            <a:ext cx="1524000" cy="76200"/>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8357" name="Line 69"/>
          <p:cNvSpPr>
            <a:spLocks noChangeShapeType="1"/>
          </p:cNvSpPr>
          <p:nvPr/>
        </p:nvSpPr>
        <p:spPr bwMode="auto">
          <a:xfrm flipH="1" flipV="1">
            <a:off x="2981325" y="2020888"/>
            <a:ext cx="1143000" cy="381000"/>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8358" name="Line 70"/>
          <p:cNvSpPr>
            <a:spLocks noChangeShapeType="1"/>
          </p:cNvSpPr>
          <p:nvPr/>
        </p:nvSpPr>
        <p:spPr bwMode="auto">
          <a:xfrm>
            <a:off x="3673475" y="3852863"/>
            <a:ext cx="1000125" cy="406400"/>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8359" name="Line 71"/>
          <p:cNvSpPr>
            <a:spLocks noChangeShapeType="1"/>
          </p:cNvSpPr>
          <p:nvPr/>
        </p:nvSpPr>
        <p:spPr bwMode="auto">
          <a:xfrm>
            <a:off x="4010025" y="3598863"/>
            <a:ext cx="1000125" cy="406400"/>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8360" name="Line 72"/>
          <p:cNvSpPr>
            <a:spLocks noChangeShapeType="1"/>
          </p:cNvSpPr>
          <p:nvPr/>
        </p:nvSpPr>
        <p:spPr bwMode="auto">
          <a:xfrm>
            <a:off x="4171950" y="3481388"/>
            <a:ext cx="1000125" cy="406400"/>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8361" name="Line 73"/>
          <p:cNvSpPr>
            <a:spLocks noChangeShapeType="1"/>
          </p:cNvSpPr>
          <p:nvPr/>
        </p:nvSpPr>
        <p:spPr bwMode="auto">
          <a:xfrm>
            <a:off x="4510088" y="3208338"/>
            <a:ext cx="1000125" cy="406400"/>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8362" name="Line 74"/>
          <p:cNvSpPr>
            <a:spLocks noChangeShapeType="1"/>
          </p:cNvSpPr>
          <p:nvPr/>
        </p:nvSpPr>
        <p:spPr bwMode="auto">
          <a:xfrm flipV="1">
            <a:off x="5800725" y="4605338"/>
            <a:ext cx="0" cy="495300"/>
          </a:xfrm>
          <a:prstGeom prst="line">
            <a:avLst/>
          </a:prstGeom>
          <a:noFill/>
          <a:ln w="9525">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8363" name="Line 75"/>
          <p:cNvSpPr>
            <a:spLocks noChangeShapeType="1"/>
          </p:cNvSpPr>
          <p:nvPr/>
        </p:nvSpPr>
        <p:spPr bwMode="auto">
          <a:xfrm flipV="1">
            <a:off x="6029325" y="4433888"/>
            <a:ext cx="0" cy="495300"/>
          </a:xfrm>
          <a:prstGeom prst="line">
            <a:avLst/>
          </a:prstGeom>
          <a:noFill/>
          <a:ln w="9525">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8364" name="Line 76"/>
          <p:cNvSpPr>
            <a:spLocks noChangeShapeType="1"/>
          </p:cNvSpPr>
          <p:nvPr/>
        </p:nvSpPr>
        <p:spPr bwMode="auto">
          <a:xfrm flipV="1">
            <a:off x="6229350" y="4281488"/>
            <a:ext cx="0" cy="495300"/>
          </a:xfrm>
          <a:prstGeom prst="line">
            <a:avLst/>
          </a:prstGeom>
          <a:noFill/>
          <a:ln w="9525">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8365" name="Line 77"/>
          <p:cNvSpPr>
            <a:spLocks noChangeShapeType="1"/>
          </p:cNvSpPr>
          <p:nvPr/>
        </p:nvSpPr>
        <p:spPr bwMode="auto">
          <a:xfrm flipV="1">
            <a:off x="6367463" y="4171950"/>
            <a:ext cx="0" cy="495300"/>
          </a:xfrm>
          <a:prstGeom prst="line">
            <a:avLst/>
          </a:prstGeom>
          <a:noFill/>
          <a:ln w="9525">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8366" name="Line 78"/>
          <p:cNvSpPr>
            <a:spLocks noChangeShapeType="1"/>
          </p:cNvSpPr>
          <p:nvPr/>
        </p:nvSpPr>
        <p:spPr bwMode="auto">
          <a:xfrm flipV="1">
            <a:off x="6462713" y="4105275"/>
            <a:ext cx="0" cy="495300"/>
          </a:xfrm>
          <a:prstGeom prst="line">
            <a:avLst/>
          </a:prstGeom>
          <a:noFill/>
          <a:ln w="9525">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8367" name="Line 79"/>
          <p:cNvSpPr>
            <a:spLocks noChangeShapeType="1"/>
          </p:cNvSpPr>
          <p:nvPr/>
        </p:nvSpPr>
        <p:spPr bwMode="auto">
          <a:xfrm flipV="1">
            <a:off x="6629400" y="3971925"/>
            <a:ext cx="0" cy="495300"/>
          </a:xfrm>
          <a:prstGeom prst="line">
            <a:avLst/>
          </a:prstGeom>
          <a:noFill/>
          <a:ln w="9525">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8368" name="Line 80"/>
          <p:cNvSpPr>
            <a:spLocks noChangeShapeType="1"/>
          </p:cNvSpPr>
          <p:nvPr/>
        </p:nvSpPr>
        <p:spPr bwMode="auto">
          <a:xfrm flipV="1">
            <a:off x="6781800" y="3843338"/>
            <a:ext cx="0" cy="495300"/>
          </a:xfrm>
          <a:prstGeom prst="line">
            <a:avLst/>
          </a:prstGeom>
          <a:noFill/>
          <a:ln w="9525">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8369" name="Line 81"/>
          <p:cNvSpPr>
            <a:spLocks noChangeShapeType="1"/>
          </p:cNvSpPr>
          <p:nvPr/>
        </p:nvSpPr>
        <p:spPr bwMode="auto">
          <a:xfrm flipV="1">
            <a:off x="6919913" y="3748088"/>
            <a:ext cx="0" cy="495300"/>
          </a:xfrm>
          <a:prstGeom prst="line">
            <a:avLst/>
          </a:prstGeom>
          <a:noFill/>
          <a:ln w="9525">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8370" name="Line 82"/>
          <p:cNvSpPr>
            <a:spLocks noChangeShapeType="1"/>
          </p:cNvSpPr>
          <p:nvPr/>
        </p:nvSpPr>
        <p:spPr bwMode="auto">
          <a:xfrm flipV="1">
            <a:off x="7172325" y="3538538"/>
            <a:ext cx="0" cy="495300"/>
          </a:xfrm>
          <a:prstGeom prst="line">
            <a:avLst/>
          </a:prstGeom>
          <a:noFill/>
          <a:ln w="9525">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8371" name="Line 83"/>
          <p:cNvSpPr>
            <a:spLocks noChangeShapeType="1"/>
          </p:cNvSpPr>
          <p:nvPr/>
        </p:nvSpPr>
        <p:spPr bwMode="auto">
          <a:xfrm flipV="1">
            <a:off x="7415213" y="3357563"/>
            <a:ext cx="0" cy="495300"/>
          </a:xfrm>
          <a:prstGeom prst="line">
            <a:avLst/>
          </a:prstGeom>
          <a:noFill/>
          <a:ln w="9525">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8372" name="Text Box 84"/>
          <p:cNvSpPr txBox="1">
            <a:spLocks noChangeArrowheads="1"/>
          </p:cNvSpPr>
          <p:nvPr/>
        </p:nvSpPr>
        <p:spPr bwMode="auto">
          <a:xfrm>
            <a:off x="3514725" y="814388"/>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en-US" sz="2400">
              <a:latin typeface="Times New Roman" pitchFamily="18" charset="0"/>
              <a:ea typeface="宋体" charset="-122"/>
            </a:endParaRPr>
          </a:p>
        </p:txBody>
      </p:sp>
      <p:sp>
        <p:nvSpPr>
          <p:cNvPr id="268373" name="Oval 85"/>
          <p:cNvSpPr>
            <a:spLocks noChangeArrowheads="1"/>
          </p:cNvSpPr>
          <p:nvPr/>
        </p:nvSpPr>
        <p:spPr bwMode="auto">
          <a:xfrm rot="-2099521">
            <a:off x="2257425" y="3760788"/>
            <a:ext cx="76200" cy="76200"/>
          </a:xfrm>
          <a:prstGeom prst="ellipse">
            <a:avLst/>
          </a:prstGeom>
          <a:solidFill>
            <a:srgbClr val="0000FF"/>
          </a:solidFill>
          <a:ln w="952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8374" name="Oval 86"/>
          <p:cNvSpPr>
            <a:spLocks noChangeArrowheads="1"/>
          </p:cNvSpPr>
          <p:nvPr/>
        </p:nvSpPr>
        <p:spPr bwMode="auto">
          <a:xfrm rot="-2099521">
            <a:off x="2657475" y="3449638"/>
            <a:ext cx="76200" cy="76200"/>
          </a:xfrm>
          <a:prstGeom prst="ellipse">
            <a:avLst/>
          </a:prstGeom>
          <a:solidFill>
            <a:srgbClr val="0000FF"/>
          </a:solidFill>
          <a:ln w="952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8375" name="Oval 87"/>
          <p:cNvSpPr>
            <a:spLocks noChangeArrowheads="1"/>
          </p:cNvSpPr>
          <p:nvPr/>
        </p:nvSpPr>
        <p:spPr bwMode="auto">
          <a:xfrm rot="-2099521">
            <a:off x="2886075" y="3265488"/>
            <a:ext cx="76200" cy="76200"/>
          </a:xfrm>
          <a:prstGeom prst="ellipse">
            <a:avLst/>
          </a:prstGeom>
          <a:solidFill>
            <a:srgbClr val="0000FF"/>
          </a:solidFill>
          <a:ln w="952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8376" name="Oval 88"/>
          <p:cNvSpPr>
            <a:spLocks noChangeArrowheads="1"/>
          </p:cNvSpPr>
          <p:nvPr/>
        </p:nvSpPr>
        <p:spPr bwMode="auto">
          <a:xfrm rot="-2099521">
            <a:off x="2981325" y="3195638"/>
            <a:ext cx="76200" cy="76200"/>
          </a:xfrm>
          <a:prstGeom prst="ellipse">
            <a:avLst/>
          </a:prstGeom>
          <a:solidFill>
            <a:srgbClr val="0000FF"/>
          </a:solidFill>
          <a:ln w="952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8377" name="Oval 89"/>
          <p:cNvSpPr>
            <a:spLocks noChangeArrowheads="1"/>
          </p:cNvSpPr>
          <p:nvPr/>
        </p:nvSpPr>
        <p:spPr bwMode="auto">
          <a:xfrm rot="-2099521">
            <a:off x="3140075" y="3074988"/>
            <a:ext cx="76200" cy="76200"/>
          </a:xfrm>
          <a:prstGeom prst="ellipse">
            <a:avLst/>
          </a:prstGeom>
          <a:solidFill>
            <a:srgbClr val="0000FF"/>
          </a:solidFill>
          <a:ln w="952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8378" name="Oval 90"/>
          <p:cNvSpPr>
            <a:spLocks noChangeArrowheads="1"/>
          </p:cNvSpPr>
          <p:nvPr/>
        </p:nvSpPr>
        <p:spPr bwMode="auto">
          <a:xfrm rot="-2099521">
            <a:off x="3336925" y="2928938"/>
            <a:ext cx="76200" cy="76200"/>
          </a:xfrm>
          <a:prstGeom prst="ellipse">
            <a:avLst/>
          </a:prstGeom>
          <a:solidFill>
            <a:srgbClr val="0000FF"/>
          </a:solidFill>
          <a:ln w="952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8379" name="Oval 91"/>
          <p:cNvSpPr>
            <a:spLocks noChangeArrowheads="1"/>
          </p:cNvSpPr>
          <p:nvPr/>
        </p:nvSpPr>
        <p:spPr bwMode="auto">
          <a:xfrm rot="-2099521">
            <a:off x="3514725" y="2789238"/>
            <a:ext cx="76200" cy="76200"/>
          </a:xfrm>
          <a:prstGeom prst="ellipse">
            <a:avLst/>
          </a:prstGeom>
          <a:solidFill>
            <a:srgbClr val="0000FF"/>
          </a:solidFill>
          <a:ln w="952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8380" name="Oval 92"/>
          <p:cNvSpPr>
            <a:spLocks noChangeArrowheads="1"/>
          </p:cNvSpPr>
          <p:nvPr/>
        </p:nvSpPr>
        <p:spPr bwMode="auto">
          <a:xfrm rot="-2099521">
            <a:off x="3825875" y="2535238"/>
            <a:ext cx="76200" cy="76200"/>
          </a:xfrm>
          <a:prstGeom prst="ellipse">
            <a:avLst/>
          </a:prstGeom>
          <a:solidFill>
            <a:srgbClr val="0000FF"/>
          </a:solidFill>
          <a:ln w="952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8381" name="Oval 93"/>
          <p:cNvSpPr>
            <a:spLocks noChangeArrowheads="1"/>
          </p:cNvSpPr>
          <p:nvPr/>
        </p:nvSpPr>
        <p:spPr bwMode="auto">
          <a:xfrm rot="-2099521">
            <a:off x="4079875" y="2338388"/>
            <a:ext cx="76200" cy="76200"/>
          </a:xfrm>
          <a:prstGeom prst="ellipse">
            <a:avLst/>
          </a:prstGeom>
          <a:solidFill>
            <a:srgbClr val="0000FF"/>
          </a:solidFill>
          <a:ln w="952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8382" name="Oval 94"/>
          <p:cNvSpPr>
            <a:spLocks noChangeArrowheads="1"/>
          </p:cNvSpPr>
          <p:nvPr/>
        </p:nvSpPr>
        <p:spPr bwMode="auto">
          <a:xfrm rot="-2099521">
            <a:off x="4270375" y="2192338"/>
            <a:ext cx="76200" cy="76200"/>
          </a:xfrm>
          <a:prstGeom prst="ellipse">
            <a:avLst/>
          </a:prstGeom>
          <a:solidFill>
            <a:srgbClr val="0000FF"/>
          </a:solidFill>
          <a:ln w="952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8383" name="Oval 95"/>
          <p:cNvSpPr>
            <a:spLocks noChangeArrowheads="1"/>
          </p:cNvSpPr>
          <p:nvPr/>
        </p:nvSpPr>
        <p:spPr bwMode="auto">
          <a:xfrm rot="-2099521">
            <a:off x="3954463" y="3514725"/>
            <a:ext cx="152400" cy="152400"/>
          </a:xfrm>
          <a:prstGeom prst="ellipse">
            <a:avLst/>
          </a:prstGeom>
          <a:solidFill>
            <a:srgbClr val="0000FF"/>
          </a:solidFill>
          <a:ln w="952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8384" name="Oval 96"/>
          <p:cNvSpPr>
            <a:spLocks noChangeArrowheads="1"/>
          </p:cNvSpPr>
          <p:nvPr/>
        </p:nvSpPr>
        <p:spPr bwMode="auto">
          <a:xfrm rot="-2099521">
            <a:off x="3843338" y="3636963"/>
            <a:ext cx="133350" cy="146050"/>
          </a:xfrm>
          <a:prstGeom prst="ellipse">
            <a:avLst/>
          </a:prstGeom>
          <a:solidFill>
            <a:srgbClr val="0000FF"/>
          </a:solidFill>
          <a:ln w="952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8385" name="Oval 97"/>
          <p:cNvSpPr>
            <a:spLocks noChangeAspect="1" noChangeArrowheads="1"/>
          </p:cNvSpPr>
          <p:nvPr/>
        </p:nvSpPr>
        <p:spPr bwMode="auto">
          <a:xfrm rot="-2099521">
            <a:off x="4105275" y="3433763"/>
            <a:ext cx="107950" cy="119062"/>
          </a:xfrm>
          <a:prstGeom prst="ellipse">
            <a:avLst/>
          </a:prstGeom>
          <a:solidFill>
            <a:srgbClr val="0000FF"/>
          </a:solidFill>
          <a:ln w="952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8386" name="Oval 98"/>
          <p:cNvSpPr>
            <a:spLocks noChangeAspect="1" noChangeArrowheads="1"/>
          </p:cNvSpPr>
          <p:nvPr/>
        </p:nvSpPr>
        <p:spPr bwMode="auto">
          <a:xfrm rot="-2099521">
            <a:off x="5254625" y="2543175"/>
            <a:ext cx="107950" cy="119063"/>
          </a:xfrm>
          <a:prstGeom prst="ellipse">
            <a:avLst/>
          </a:prstGeom>
          <a:solidFill>
            <a:srgbClr val="0000FF"/>
          </a:solidFill>
          <a:ln w="952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8387" name="Oval 99"/>
          <p:cNvSpPr>
            <a:spLocks noChangeArrowheads="1"/>
          </p:cNvSpPr>
          <p:nvPr/>
        </p:nvSpPr>
        <p:spPr bwMode="auto">
          <a:xfrm rot="-2099521">
            <a:off x="3241675" y="4148138"/>
            <a:ext cx="76200" cy="76200"/>
          </a:xfrm>
          <a:prstGeom prst="ellipse">
            <a:avLst/>
          </a:prstGeom>
          <a:solidFill>
            <a:srgbClr val="0000FF"/>
          </a:solidFill>
          <a:ln w="952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8388" name="Oval 100"/>
          <p:cNvSpPr>
            <a:spLocks noChangeArrowheads="1"/>
          </p:cNvSpPr>
          <p:nvPr/>
        </p:nvSpPr>
        <p:spPr bwMode="auto">
          <a:xfrm rot="-2099521">
            <a:off x="4803775" y="2922588"/>
            <a:ext cx="76200" cy="76200"/>
          </a:xfrm>
          <a:prstGeom prst="ellipse">
            <a:avLst/>
          </a:prstGeom>
          <a:solidFill>
            <a:srgbClr val="0000FF"/>
          </a:solidFill>
          <a:ln w="952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8389" name="Oval 101"/>
          <p:cNvSpPr>
            <a:spLocks noChangeAspect="1" noChangeArrowheads="1"/>
          </p:cNvSpPr>
          <p:nvPr/>
        </p:nvSpPr>
        <p:spPr bwMode="auto">
          <a:xfrm rot="-2099521">
            <a:off x="5045075" y="2719388"/>
            <a:ext cx="90488" cy="100012"/>
          </a:xfrm>
          <a:prstGeom prst="ellipse">
            <a:avLst/>
          </a:prstGeom>
          <a:solidFill>
            <a:srgbClr val="0000FF"/>
          </a:solidFill>
          <a:ln w="952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8390" name="Oval 102"/>
          <p:cNvSpPr>
            <a:spLocks noChangeAspect="1" noChangeArrowheads="1"/>
          </p:cNvSpPr>
          <p:nvPr/>
        </p:nvSpPr>
        <p:spPr bwMode="auto">
          <a:xfrm rot="-2099521">
            <a:off x="3635375" y="3819525"/>
            <a:ext cx="90488" cy="100013"/>
          </a:xfrm>
          <a:prstGeom prst="ellipse">
            <a:avLst/>
          </a:prstGeom>
          <a:solidFill>
            <a:srgbClr val="0000FF"/>
          </a:solidFill>
          <a:ln w="952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8391" name="Oval 103"/>
          <p:cNvSpPr>
            <a:spLocks noChangeArrowheads="1"/>
          </p:cNvSpPr>
          <p:nvPr/>
        </p:nvSpPr>
        <p:spPr bwMode="auto">
          <a:xfrm rot="-2099521">
            <a:off x="4473575" y="3182938"/>
            <a:ext cx="76200" cy="76200"/>
          </a:xfrm>
          <a:prstGeom prst="ellipse">
            <a:avLst/>
          </a:prstGeom>
          <a:solidFill>
            <a:srgbClr val="0000FF"/>
          </a:solidFill>
          <a:ln w="952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8392" name="Oval 104"/>
          <p:cNvSpPr>
            <a:spLocks noChangeArrowheads="1"/>
          </p:cNvSpPr>
          <p:nvPr/>
        </p:nvSpPr>
        <p:spPr bwMode="auto">
          <a:xfrm rot="-2099521">
            <a:off x="4619625" y="4217988"/>
            <a:ext cx="76200" cy="76200"/>
          </a:xfrm>
          <a:prstGeom prst="ellipse">
            <a:avLst/>
          </a:prstGeom>
          <a:solidFill>
            <a:srgbClr val="0000FF"/>
          </a:solidFill>
          <a:ln w="952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8393" name="Oval 105"/>
          <p:cNvSpPr>
            <a:spLocks noChangeArrowheads="1"/>
          </p:cNvSpPr>
          <p:nvPr/>
        </p:nvSpPr>
        <p:spPr bwMode="auto">
          <a:xfrm rot="-2099521">
            <a:off x="4803775" y="4071938"/>
            <a:ext cx="76200" cy="76200"/>
          </a:xfrm>
          <a:prstGeom prst="ellipse">
            <a:avLst/>
          </a:prstGeom>
          <a:solidFill>
            <a:srgbClr val="0000FF"/>
          </a:solidFill>
          <a:ln w="952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8394" name="Oval 106"/>
          <p:cNvSpPr>
            <a:spLocks noChangeArrowheads="1"/>
          </p:cNvSpPr>
          <p:nvPr/>
        </p:nvSpPr>
        <p:spPr bwMode="auto">
          <a:xfrm rot="-2099521">
            <a:off x="4854575" y="4027488"/>
            <a:ext cx="76200" cy="76200"/>
          </a:xfrm>
          <a:prstGeom prst="ellipse">
            <a:avLst/>
          </a:prstGeom>
          <a:solidFill>
            <a:srgbClr val="0000FF"/>
          </a:solidFill>
          <a:ln w="952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8395" name="Oval 107"/>
          <p:cNvSpPr>
            <a:spLocks noChangeArrowheads="1"/>
          </p:cNvSpPr>
          <p:nvPr/>
        </p:nvSpPr>
        <p:spPr bwMode="auto">
          <a:xfrm rot="-2099521">
            <a:off x="4911725" y="3983038"/>
            <a:ext cx="76200" cy="76200"/>
          </a:xfrm>
          <a:prstGeom prst="ellipse">
            <a:avLst/>
          </a:prstGeom>
          <a:solidFill>
            <a:srgbClr val="0000FF"/>
          </a:solidFill>
          <a:ln w="952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8396" name="Oval 108"/>
          <p:cNvSpPr>
            <a:spLocks noChangeArrowheads="1"/>
          </p:cNvSpPr>
          <p:nvPr/>
        </p:nvSpPr>
        <p:spPr bwMode="auto">
          <a:xfrm rot="-2099521">
            <a:off x="4949825" y="3957638"/>
            <a:ext cx="76200" cy="76200"/>
          </a:xfrm>
          <a:prstGeom prst="ellipse">
            <a:avLst/>
          </a:prstGeom>
          <a:solidFill>
            <a:srgbClr val="0000FF"/>
          </a:solidFill>
          <a:ln w="952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8397" name="Oval 109"/>
          <p:cNvSpPr>
            <a:spLocks noChangeArrowheads="1"/>
          </p:cNvSpPr>
          <p:nvPr/>
        </p:nvSpPr>
        <p:spPr bwMode="auto">
          <a:xfrm rot="-2099521">
            <a:off x="4994275" y="3925888"/>
            <a:ext cx="76200" cy="76200"/>
          </a:xfrm>
          <a:prstGeom prst="ellipse">
            <a:avLst/>
          </a:prstGeom>
          <a:solidFill>
            <a:srgbClr val="0000FF"/>
          </a:solidFill>
          <a:ln w="952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8398" name="Oval 110"/>
          <p:cNvSpPr>
            <a:spLocks noChangeArrowheads="1"/>
          </p:cNvSpPr>
          <p:nvPr/>
        </p:nvSpPr>
        <p:spPr bwMode="auto">
          <a:xfrm rot="-2099521">
            <a:off x="5108575" y="3843338"/>
            <a:ext cx="76200" cy="76200"/>
          </a:xfrm>
          <a:prstGeom prst="ellipse">
            <a:avLst/>
          </a:prstGeom>
          <a:solidFill>
            <a:srgbClr val="0000FF"/>
          </a:solidFill>
          <a:ln w="952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8399" name="Oval 111"/>
          <p:cNvSpPr>
            <a:spLocks noChangeArrowheads="1"/>
          </p:cNvSpPr>
          <p:nvPr/>
        </p:nvSpPr>
        <p:spPr bwMode="auto">
          <a:xfrm rot="-2099521">
            <a:off x="5159375" y="3805238"/>
            <a:ext cx="76200" cy="76200"/>
          </a:xfrm>
          <a:prstGeom prst="ellipse">
            <a:avLst/>
          </a:prstGeom>
          <a:solidFill>
            <a:srgbClr val="0000FF"/>
          </a:solidFill>
          <a:ln w="952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8400" name="Oval 112"/>
          <p:cNvSpPr>
            <a:spLocks noChangeArrowheads="1"/>
          </p:cNvSpPr>
          <p:nvPr/>
        </p:nvSpPr>
        <p:spPr bwMode="auto">
          <a:xfrm rot="-2099521">
            <a:off x="5464175" y="3557588"/>
            <a:ext cx="76200" cy="76200"/>
          </a:xfrm>
          <a:prstGeom prst="ellipse">
            <a:avLst/>
          </a:prstGeom>
          <a:solidFill>
            <a:srgbClr val="0000FF"/>
          </a:solidFill>
          <a:ln w="952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8401" name="Oval 113"/>
          <p:cNvSpPr>
            <a:spLocks noChangeArrowheads="1"/>
          </p:cNvSpPr>
          <p:nvPr/>
        </p:nvSpPr>
        <p:spPr bwMode="auto">
          <a:xfrm rot="-2099521">
            <a:off x="5788025" y="3309938"/>
            <a:ext cx="76200" cy="76200"/>
          </a:xfrm>
          <a:prstGeom prst="ellipse">
            <a:avLst/>
          </a:prstGeom>
          <a:solidFill>
            <a:srgbClr val="0000FF"/>
          </a:solidFill>
          <a:ln w="952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8402" name="Oval 114"/>
          <p:cNvSpPr>
            <a:spLocks noChangeArrowheads="1"/>
          </p:cNvSpPr>
          <p:nvPr/>
        </p:nvSpPr>
        <p:spPr bwMode="auto">
          <a:xfrm rot="-2099521">
            <a:off x="7140575" y="4021138"/>
            <a:ext cx="76200" cy="76200"/>
          </a:xfrm>
          <a:prstGeom prst="ellipse">
            <a:avLst/>
          </a:prstGeom>
          <a:solidFill>
            <a:srgbClr val="0000FF"/>
          </a:solidFill>
          <a:ln w="952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8403" name="Oval 115"/>
          <p:cNvSpPr>
            <a:spLocks noChangeArrowheads="1"/>
          </p:cNvSpPr>
          <p:nvPr/>
        </p:nvSpPr>
        <p:spPr bwMode="auto">
          <a:xfrm rot="-2099521">
            <a:off x="6886575" y="4211638"/>
            <a:ext cx="76200" cy="76200"/>
          </a:xfrm>
          <a:prstGeom prst="ellipse">
            <a:avLst/>
          </a:prstGeom>
          <a:solidFill>
            <a:srgbClr val="0000FF"/>
          </a:solidFill>
          <a:ln w="952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8404" name="Oval 116"/>
          <p:cNvSpPr>
            <a:spLocks noChangeArrowheads="1"/>
          </p:cNvSpPr>
          <p:nvPr/>
        </p:nvSpPr>
        <p:spPr bwMode="auto">
          <a:xfrm rot="-2099521">
            <a:off x="6740525" y="4313238"/>
            <a:ext cx="76200" cy="76200"/>
          </a:xfrm>
          <a:prstGeom prst="ellipse">
            <a:avLst/>
          </a:prstGeom>
          <a:solidFill>
            <a:srgbClr val="0000FF"/>
          </a:solidFill>
          <a:ln w="952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8405" name="Oval 117"/>
          <p:cNvSpPr>
            <a:spLocks noChangeArrowheads="1"/>
          </p:cNvSpPr>
          <p:nvPr/>
        </p:nvSpPr>
        <p:spPr bwMode="auto">
          <a:xfrm rot="-2099521">
            <a:off x="6588125" y="4433888"/>
            <a:ext cx="76200" cy="76200"/>
          </a:xfrm>
          <a:prstGeom prst="ellipse">
            <a:avLst/>
          </a:prstGeom>
          <a:solidFill>
            <a:srgbClr val="0000FF"/>
          </a:solidFill>
          <a:ln w="952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8406" name="Oval 118"/>
          <p:cNvSpPr>
            <a:spLocks noChangeArrowheads="1"/>
          </p:cNvSpPr>
          <p:nvPr/>
        </p:nvSpPr>
        <p:spPr bwMode="auto">
          <a:xfrm rot="-2099521">
            <a:off x="6423025" y="4560888"/>
            <a:ext cx="76200" cy="76200"/>
          </a:xfrm>
          <a:prstGeom prst="ellipse">
            <a:avLst/>
          </a:prstGeom>
          <a:solidFill>
            <a:srgbClr val="0000FF"/>
          </a:solidFill>
          <a:ln w="952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8407" name="Oval 119"/>
          <p:cNvSpPr>
            <a:spLocks noChangeArrowheads="1"/>
          </p:cNvSpPr>
          <p:nvPr/>
        </p:nvSpPr>
        <p:spPr bwMode="auto">
          <a:xfrm rot="-2099521">
            <a:off x="6334125" y="4630738"/>
            <a:ext cx="76200" cy="76200"/>
          </a:xfrm>
          <a:prstGeom prst="ellipse">
            <a:avLst/>
          </a:prstGeom>
          <a:solidFill>
            <a:srgbClr val="0000FF"/>
          </a:solidFill>
          <a:ln w="952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8408" name="Oval 120"/>
          <p:cNvSpPr>
            <a:spLocks noChangeArrowheads="1"/>
          </p:cNvSpPr>
          <p:nvPr/>
        </p:nvSpPr>
        <p:spPr bwMode="auto">
          <a:xfrm rot="-2099521">
            <a:off x="6188075" y="4745038"/>
            <a:ext cx="76200" cy="76200"/>
          </a:xfrm>
          <a:prstGeom prst="ellipse">
            <a:avLst/>
          </a:prstGeom>
          <a:solidFill>
            <a:srgbClr val="0000FF"/>
          </a:solidFill>
          <a:ln w="952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8409" name="Oval 121"/>
          <p:cNvSpPr>
            <a:spLocks noChangeArrowheads="1"/>
          </p:cNvSpPr>
          <p:nvPr/>
        </p:nvSpPr>
        <p:spPr bwMode="auto">
          <a:xfrm rot="-2099521">
            <a:off x="5984875" y="4897438"/>
            <a:ext cx="76200" cy="76200"/>
          </a:xfrm>
          <a:prstGeom prst="ellipse">
            <a:avLst/>
          </a:prstGeom>
          <a:solidFill>
            <a:srgbClr val="0000FF"/>
          </a:solidFill>
          <a:ln w="952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8411" name="Oval 123"/>
          <p:cNvSpPr>
            <a:spLocks noChangeArrowheads="1"/>
          </p:cNvSpPr>
          <p:nvPr/>
        </p:nvSpPr>
        <p:spPr bwMode="auto">
          <a:xfrm rot="-2099521">
            <a:off x="7375525" y="3824288"/>
            <a:ext cx="76200" cy="76200"/>
          </a:xfrm>
          <a:prstGeom prst="ellipse">
            <a:avLst/>
          </a:prstGeom>
          <a:solidFill>
            <a:srgbClr val="0000FF"/>
          </a:solidFill>
          <a:ln w="952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8412" name="Line 124"/>
          <p:cNvSpPr>
            <a:spLocks noChangeShapeType="1"/>
          </p:cNvSpPr>
          <p:nvPr/>
        </p:nvSpPr>
        <p:spPr bwMode="auto">
          <a:xfrm>
            <a:off x="5343525" y="2643188"/>
            <a:ext cx="457200" cy="685800"/>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8413" name="Line 125"/>
          <p:cNvSpPr>
            <a:spLocks noChangeShapeType="1"/>
          </p:cNvSpPr>
          <p:nvPr/>
        </p:nvSpPr>
        <p:spPr bwMode="auto">
          <a:xfrm flipH="1" flipV="1">
            <a:off x="4352925" y="3328988"/>
            <a:ext cx="1143000" cy="228600"/>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8414" name="Line 126"/>
          <p:cNvSpPr>
            <a:spLocks noChangeShapeType="1"/>
          </p:cNvSpPr>
          <p:nvPr/>
        </p:nvSpPr>
        <p:spPr bwMode="auto">
          <a:xfrm flipV="1">
            <a:off x="5148263" y="3386138"/>
            <a:ext cx="0" cy="495300"/>
          </a:xfrm>
          <a:prstGeom prst="line">
            <a:avLst/>
          </a:prstGeom>
          <a:noFill/>
          <a:ln w="9525">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8415" name="Line 127"/>
          <p:cNvSpPr>
            <a:spLocks noChangeShapeType="1"/>
          </p:cNvSpPr>
          <p:nvPr/>
        </p:nvSpPr>
        <p:spPr bwMode="auto">
          <a:xfrm flipV="1">
            <a:off x="5181600" y="3344863"/>
            <a:ext cx="0" cy="495300"/>
          </a:xfrm>
          <a:prstGeom prst="line">
            <a:avLst/>
          </a:prstGeom>
          <a:noFill/>
          <a:ln w="9525">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268416" name="Object 128"/>
          <p:cNvGraphicFramePr>
            <a:graphicFrameLocks noChangeAspect="1"/>
          </p:cNvGraphicFramePr>
          <p:nvPr>
            <p:extLst>
              <p:ext uri="{D42A27DB-BD31-4B8C-83A1-F6EECF244321}">
                <p14:modId xmlns:p14="http://schemas.microsoft.com/office/powerpoint/2010/main" val="1747802554"/>
              </p:ext>
            </p:extLst>
          </p:nvPr>
        </p:nvGraphicFramePr>
        <p:xfrm>
          <a:off x="542925" y="3481388"/>
          <a:ext cx="858838" cy="508000"/>
        </p:xfrm>
        <a:graphic>
          <a:graphicData uri="http://schemas.openxmlformats.org/presentationml/2006/ole">
            <mc:AlternateContent xmlns:mc="http://schemas.openxmlformats.org/markup-compatibility/2006">
              <mc:Choice xmlns:v="urn:schemas-microsoft-com:vml" Requires="v">
                <p:oleObj spid="_x0000_s1281" name="Equation" r:id="rId3" imgW="685800" imgH="406080" progId="Equation.DSMT4">
                  <p:embed/>
                </p:oleObj>
              </mc:Choice>
              <mc:Fallback>
                <p:oleObj name="Equation" r:id="rId3" imgW="685800" imgH="40608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2925" y="3481388"/>
                        <a:ext cx="858838" cy="508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68417" name="Object 129"/>
          <p:cNvGraphicFramePr>
            <a:graphicFrameLocks noChangeAspect="1"/>
          </p:cNvGraphicFramePr>
          <p:nvPr>
            <p:extLst>
              <p:ext uri="{D42A27DB-BD31-4B8C-83A1-F6EECF244321}">
                <p14:modId xmlns:p14="http://schemas.microsoft.com/office/powerpoint/2010/main" val="557752352"/>
              </p:ext>
            </p:extLst>
          </p:nvPr>
        </p:nvGraphicFramePr>
        <p:xfrm>
          <a:off x="1330325" y="4114800"/>
          <a:ext cx="800100" cy="533400"/>
        </p:xfrm>
        <a:graphic>
          <a:graphicData uri="http://schemas.openxmlformats.org/presentationml/2006/ole">
            <mc:AlternateContent xmlns:mc="http://schemas.openxmlformats.org/markup-compatibility/2006">
              <mc:Choice xmlns:v="urn:schemas-microsoft-com:vml" Requires="v">
                <p:oleObj spid="_x0000_s1282" name="Equation" r:id="rId5" imgW="609480" imgH="406080" progId="Equation.DSMT4">
                  <p:embed/>
                </p:oleObj>
              </mc:Choice>
              <mc:Fallback>
                <p:oleObj name="Equation" r:id="rId5" imgW="609480" imgH="40608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30325" y="4114800"/>
                        <a:ext cx="800100" cy="53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68418" name="Object 130"/>
          <p:cNvGraphicFramePr>
            <a:graphicFrameLocks noChangeAspect="1"/>
          </p:cNvGraphicFramePr>
          <p:nvPr>
            <p:extLst>
              <p:ext uri="{D42A27DB-BD31-4B8C-83A1-F6EECF244321}">
                <p14:modId xmlns:p14="http://schemas.microsoft.com/office/powerpoint/2010/main" val="2750048260"/>
              </p:ext>
            </p:extLst>
          </p:nvPr>
        </p:nvGraphicFramePr>
        <p:xfrm>
          <a:off x="2338388" y="4475163"/>
          <a:ext cx="1008062" cy="482600"/>
        </p:xfrm>
        <a:graphic>
          <a:graphicData uri="http://schemas.openxmlformats.org/presentationml/2006/ole">
            <mc:AlternateContent xmlns:mc="http://schemas.openxmlformats.org/markup-compatibility/2006">
              <mc:Choice xmlns:v="urn:schemas-microsoft-com:vml" Requires="v">
                <p:oleObj spid="_x0000_s1283" name="Equation" r:id="rId7" imgW="583920" imgH="279360" progId="Equation.DSMT4">
                  <p:embed/>
                </p:oleObj>
              </mc:Choice>
              <mc:Fallback>
                <p:oleObj name="Equation" r:id="rId7" imgW="583920" imgH="27936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338388" y="4475163"/>
                        <a:ext cx="1008062" cy="482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68419" name="Object 131"/>
          <p:cNvGraphicFramePr>
            <a:graphicFrameLocks noChangeAspect="1"/>
          </p:cNvGraphicFramePr>
          <p:nvPr>
            <p:extLst>
              <p:ext uri="{D42A27DB-BD31-4B8C-83A1-F6EECF244321}">
                <p14:modId xmlns:p14="http://schemas.microsoft.com/office/powerpoint/2010/main" val="3531820519"/>
              </p:ext>
            </p:extLst>
          </p:nvPr>
        </p:nvGraphicFramePr>
        <p:xfrm>
          <a:off x="3417888" y="4833938"/>
          <a:ext cx="796925" cy="531812"/>
        </p:xfrm>
        <a:graphic>
          <a:graphicData uri="http://schemas.openxmlformats.org/presentationml/2006/ole">
            <mc:AlternateContent xmlns:mc="http://schemas.openxmlformats.org/markup-compatibility/2006">
              <mc:Choice xmlns:v="urn:schemas-microsoft-com:vml" Requires="v">
                <p:oleObj spid="_x0000_s1284" name="Equation" r:id="rId9" imgW="609480" imgH="406080" progId="Equation.DSMT4">
                  <p:embed/>
                </p:oleObj>
              </mc:Choice>
              <mc:Fallback>
                <p:oleObj name="Equation" r:id="rId9" imgW="609480" imgH="406080"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417888" y="4833938"/>
                        <a:ext cx="796925" cy="5318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68420" name="Object 132"/>
          <p:cNvGraphicFramePr>
            <a:graphicFrameLocks noChangeAspect="1"/>
          </p:cNvGraphicFramePr>
          <p:nvPr>
            <p:extLst>
              <p:ext uri="{D42A27DB-BD31-4B8C-83A1-F6EECF244321}">
                <p14:modId xmlns:p14="http://schemas.microsoft.com/office/powerpoint/2010/main" val="733673604"/>
              </p:ext>
            </p:extLst>
          </p:nvPr>
        </p:nvGraphicFramePr>
        <p:xfrm>
          <a:off x="7172325" y="1046163"/>
          <a:ext cx="914400" cy="377825"/>
        </p:xfrm>
        <a:graphic>
          <a:graphicData uri="http://schemas.openxmlformats.org/presentationml/2006/ole">
            <mc:AlternateContent xmlns:mc="http://schemas.openxmlformats.org/markup-compatibility/2006">
              <mc:Choice xmlns:v="urn:schemas-microsoft-com:vml" Requires="v">
                <p:oleObj spid="_x0000_s1285" name="Equation" r:id="rId11" imgW="583920" imgH="241200" progId="Equation.DSMT4">
                  <p:embed/>
                </p:oleObj>
              </mc:Choice>
              <mc:Fallback>
                <p:oleObj name="Equation" r:id="rId11" imgW="583920" imgH="241200"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172325" y="1046163"/>
                        <a:ext cx="914400" cy="377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68421" name="Arc 133"/>
          <p:cNvSpPr>
            <a:spLocks/>
          </p:cNvSpPr>
          <p:nvPr/>
        </p:nvSpPr>
        <p:spPr bwMode="auto">
          <a:xfrm rot="11022506" flipV="1">
            <a:off x="5572125" y="1195388"/>
            <a:ext cx="1600200" cy="6858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a:solidFill>
              <a:srgbClr val="FF0000"/>
            </a:solidFill>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268422" name="Group 134"/>
          <p:cNvGrpSpPr>
            <a:grpSpLocks/>
          </p:cNvGrpSpPr>
          <p:nvPr/>
        </p:nvGrpSpPr>
        <p:grpSpPr bwMode="auto">
          <a:xfrm>
            <a:off x="1495425" y="874713"/>
            <a:ext cx="3074988" cy="2316162"/>
            <a:chOff x="1034" y="981"/>
            <a:chExt cx="1937" cy="1459"/>
          </a:xfrm>
        </p:grpSpPr>
        <p:sp>
          <p:nvSpPr>
            <p:cNvPr id="268423" name="Line 135"/>
            <p:cNvSpPr>
              <a:spLocks noChangeShapeType="1"/>
            </p:cNvSpPr>
            <p:nvPr/>
          </p:nvSpPr>
          <p:spPr bwMode="auto">
            <a:xfrm flipV="1">
              <a:off x="1055" y="2103"/>
              <a:ext cx="0" cy="312"/>
            </a:xfrm>
            <a:prstGeom prst="line">
              <a:avLst/>
            </a:prstGeom>
            <a:noFill/>
            <a:ln w="9525">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8424" name="Line 136"/>
            <p:cNvSpPr>
              <a:spLocks noChangeShapeType="1"/>
            </p:cNvSpPr>
            <p:nvPr/>
          </p:nvSpPr>
          <p:spPr bwMode="auto">
            <a:xfrm flipV="1">
              <a:off x="1176" y="2013"/>
              <a:ext cx="0" cy="312"/>
            </a:xfrm>
            <a:prstGeom prst="line">
              <a:avLst/>
            </a:prstGeom>
            <a:noFill/>
            <a:ln w="9525">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8425" name="Line 137"/>
            <p:cNvSpPr>
              <a:spLocks noChangeShapeType="1"/>
            </p:cNvSpPr>
            <p:nvPr/>
          </p:nvSpPr>
          <p:spPr bwMode="auto">
            <a:xfrm flipV="1">
              <a:off x="1430" y="1810"/>
              <a:ext cx="0" cy="312"/>
            </a:xfrm>
            <a:prstGeom prst="line">
              <a:avLst/>
            </a:prstGeom>
            <a:noFill/>
            <a:ln w="9525">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8426" name="Line 138"/>
            <p:cNvSpPr>
              <a:spLocks noChangeShapeType="1"/>
            </p:cNvSpPr>
            <p:nvPr/>
          </p:nvSpPr>
          <p:spPr bwMode="auto">
            <a:xfrm flipV="1">
              <a:off x="1546" y="1725"/>
              <a:ext cx="0" cy="312"/>
            </a:xfrm>
            <a:prstGeom prst="line">
              <a:avLst/>
            </a:prstGeom>
            <a:noFill/>
            <a:ln w="9525">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8427" name="Line 139"/>
            <p:cNvSpPr>
              <a:spLocks noChangeShapeType="1"/>
            </p:cNvSpPr>
            <p:nvPr/>
          </p:nvSpPr>
          <p:spPr bwMode="auto">
            <a:xfrm flipV="1">
              <a:off x="1777" y="1543"/>
              <a:ext cx="0" cy="312"/>
            </a:xfrm>
            <a:prstGeom prst="line">
              <a:avLst/>
            </a:prstGeom>
            <a:noFill/>
            <a:ln w="9525">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8428" name="Line 140"/>
            <p:cNvSpPr>
              <a:spLocks noChangeShapeType="1"/>
            </p:cNvSpPr>
            <p:nvPr/>
          </p:nvSpPr>
          <p:spPr bwMode="auto">
            <a:xfrm flipH="1" flipV="1">
              <a:off x="1966" y="1387"/>
              <a:ext cx="4" cy="324"/>
            </a:xfrm>
            <a:prstGeom prst="line">
              <a:avLst/>
            </a:prstGeom>
            <a:noFill/>
            <a:ln w="9525">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8429" name="Line 141"/>
            <p:cNvSpPr>
              <a:spLocks noChangeShapeType="1"/>
            </p:cNvSpPr>
            <p:nvPr/>
          </p:nvSpPr>
          <p:spPr bwMode="auto">
            <a:xfrm flipV="1">
              <a:off x="1650" y="1649"/>
              <a:ext cx="0" cy="312"/>
            </a:xfrm>
            <a:prstGeom prst="line">
              <a:avLst/>
            </a:prstGeom>
            <a:noFill/>
            <a:ln w="9525">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8430" name="Line 142"/>
            <p:cNvSpPr>
              <a:spLocks noChangeShapeType="1"/>
            </p:cNvSpPr>
            <p:nvPr/>
          </p:nvSpPr>
          <p:spPr bwMode="auto">
            <a:xfrm flipV="1">
              <a:off x="1330" y="1887"/>
              <a:ext cx="0" cy="312"/>
            </a:xfrm>
            <a:prstGeom prst="line">
              <a:avLst/>
            </a:prstGeom>
            <a:noFill/>
            <a:ln w="9525">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8431" name="Line 143"/>
            <p:cNvSpPr>
              <a:spLocks noChangeShapeType="1"/>
            </p:cNvSpPr>
            <p:nvPr/>
          </p:nvSpPr>
          <p:spPr bwMode="auto">
            <a:xfrm flipV="1">
              <a:off x="1874" y="1467"/>
              <a:ext cx="0" cy="312"/>
            </a:xfrm>
            <a:prstGeom prst="line">
              <a:avLst/>
            </a:prstGeom>
            <a:noFill/>
            <a:ln w="9525">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8432" name="Line 144"/>
            <p:cNvSpPr>
              <a:spLocks noChangeShapeType="1"/>
            </p:cNvSpPr>
            <p:nvPr/>
          </p:nvSpPr>
          <p:spPr bwMode="auto">
            <a:xfrm flipV="1">
              <a:off x="1250" y="1959"/>
              <a:ext cx="0" cy="312"/>
            </a:xfrm>
            <a:prstGeom prst="line">
              <a:avLst/>
            </a:prstGeom>
            <a:noFill/>
            <a:ln w="9525">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8433" name="Oval 145"/>
            <p:cNvSpPr>
              <a:spLocks noChangeArrowheads="1"/>
            </p:cNvSpPr>
            <p:nvPr/>
          </p:nvSpPr>
          <p:spPr bwMode="auto">
            <a:xfrm rot="-2099521">
              <a:off x="1034" y="2392"/>
              <a:ext cx="48" cy="48"/>
            </a:xfrm>
            <a:prstGeom prst="ellipse">
              <a:avLst/>
            </a:prstGeom>
            <a:solidFill>
              <a:srgbClr val="0000FF"/>
            </a:solidFill>
            <a:ln w="952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8434" name="Oval 146"/>
            <p:cNvSpPr>
              <a:spLocks noChangeArrowheads="1"/>
            </p:cNvSpPr>
            <p:nvPr/>
          </p:nvSpPr>
          <p:spPr bwMode="auto">
            <a:xfrm rot="-2099521">
              <a:off x="1154" y="2299"/>
              <a:ext cx="48" cy="48"/>
            </a:xfrm>
            <a:prstGeom prst="ellipse">
              <a:avLst/>
            </a:prstGeom>
            <a:solidFill>
              <a:srgbClr val="0000FF"/>
            </a:solidFill>
            <a:ln w="952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8435" name="Oval 147"/>
            <p:cNvSpPr>
              <a:spLocks noChangeArrowheads="1"/>
            </p:cNvSpPr>
            <p:nvPr/>
          </p:nvSpPr>
          <p:spPr bwMode="auto">
            <a:xfrm rot="-2099521">
              <a:off x="1226" y="2235"/>
              <a:ext cx="48" cy="48"/>
            </a:xfrm>
            <a:prstGeom prst="ellipse">
              <a:avLst/>
            </a:prstGeom>
            <a:solidFill>
              <a:srgbClr val="0000FF"/>
            </a:solidFill>
            <a:ln w="952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8436" name="Oval 148"/>
            <p:cNvSpPr>
              <a:spLocks noChangeArrowheads="1"/>
            </p:cNvSpPr>
            <p:nvPr/>
          </p:nvSpPr>
          <p:spPr bwMode="auto">
            <a:xfrm rot="-2099521">
              <a:off x="1306" y="2175"/>
              <a:ext cx="48" cy="48"/>
            </a:xfrm>
            <a:prstGeom prst="ellipse">
              <a:avLst/>
            </a:prstGeom>
            <a:solidFill>
              <a:srgbClr val="0000FF"/>
            </a:solidFill>
            <a:ln w="952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8437" name="Oval 149"/>
            <p:cNvSpPr>
              <a:spLocks noChangeArrowheads="1"/>
            </p:cNvSpPr>
            <p:nvPr/>
          </p:nvSpPr>
          <p:spPr bwMode="auto">
            <a:xfrm rot="-2099521">
              <a:off x="1406" y="2103"/>
              <a:ext cx="48" cy="48"/>
            </a:xfrm>
            <a:prstGeom prst="ellipse">
              <a:avLst/>
            </a:prstGeom>
            <a:solidFill>
              <a:srgbClr val="0000FF"/>
            </a:solidFill>
            <a:ln w="952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8438" name="Oval 150"/>
            <p:cNvSpPr>
              <a:spLocks noChangeArrowheads="1"/>
            </p:cNvSpPr>
            <p:nvPr/>
          </p:nvSpPr>
          <p:spPr bwMode="auto">
            <a:xfrm rot="-2099521">
              <a:off x="1526" y="2011"/>
              <a:ext cx="48" cy="48"/>
            </a:xfrm>
            <a:prstGeom prst="ellipse">
              <a:avLst/>
            </a:prstGeom>
            <a:solidFill>
              <a:srgbClr val="0000FF"/>
            </a:solidFill>
            <a:ln w="952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8439" name="Oval 151"/>
            <p:cNvSpPr>
              <a:spLocks noChangeArrowheads="1"/>
            </p:cNvSpPr>
            <p:nvPr/>
          </p:nvSpPr>
          <p:spPr bwMode="auto">
            <a:xfrm rot="-2099521">
              <a:off x="1630" y="1935"/>
              <a:ext cx="48" cy="48"/>
            </a:xfrm>
            <a:prstGeom prst="ellipse">
              <a:avLst/>
            </a:prstGeom>
            <a:solidFill>
              <a:srgbClr val="0000FF"/>
            </a:solidFill>
            <a:ln w="952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8440" name="Oval 152"/>
            <p:cNvSpPr>
              <a:spLocks noChangeArrowheads="1"/>
            </p:cNvSpPr>
            <p:nvPr/>
          </p:nvSpPr>
          <p:spPr bwMode="auto">
            <a:xfrm rot="-2099521">
              <a:off x="1750" y="1835"/>
              <a:ext cx="48" cy="48"/>
            </a:xfrm>
            <a:prstGeom prst="ellipse">
              <a:avLst/>
            </a:prstGeom>
            <a:solidFill>
              <a:srgbClr val="0000FF"/>
            </a:solidFill>
            <a:ln w="952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8441" name="Oval 153"/>
            <p:cNvSpPr>
              <a:spLocks noChangeArrowheads="1"/>
            </p:cNvSpPr>
            <p:nvPr/>
          </p:nvSpPr>
          <p:spPr bwMode="auto">
            <a:xfrm rot="-2099521">
              <a:off x="1850" y="1759"/>
              <a:ext cx="48" cy="48"/>
            </a:xfrm>
            <a:prstGeom prst="ellipse">
              <a:avLst/>
            </a:prstGeom>
            <a:solidFill>
              <a:srgbClr val="0000FF"/>
            </a:solidFill>
            <a:ln w="952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8442" name="Oval 154"/>
            <p:cNvSpPr>
              <a:spLocks noChangeArrowheads="1"/>
            </p:cNvSpPr>
            <p:nvPr/>
          </p:nvSpPr>
          <p:spPr bwMode="auto">
            <a:xfrm rot="-2099521">
              <a:off x="1946" y="1679"/>
              <a:ext cx="48" cy="48"/>
            </a:xfrm>
            <a:prstGeom prst="ellipse">
              <a:avLst/>
            </a:prstGeom>
            <a:solidFill>
              <a:srgbClr val="0000FF"/>
            </a:solidFill>
            <a:ln w="952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8443" name="Rectangle 155"/>
            <p:cNvSpPr>
              <a:spLocks noChangeArrowheads="1"/>
            </p:cNvSpPr>
            <p:nvPr/>
          </p:nvSpPr>
          <p:spPr bwMode="auto">
            <a:xfrm>
              <a:off x="2018" y="981"/>
              <a:ext cx="953"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b="1">
                  <a:ea typeface="宋体" charset="-122"/>
                </a:rPr>
                <a:t>Initialization</a:t>
              </a:r>
              <a:endParaRPr lang="zh-CN" altLang="en-US" b="1">
                <a:ea typeface="宋体" charset="-122"/>
              </a:endParaRPr>
            </a:p>
          </p:txBody>
        </p:sp>
      </p:grpSp>
      <p:sp>
        <p:nvSpPr>
          <p:cNvPr id="268444" name="Rectangle 156"/>
          <p:cNvSpPr>
            <a:spLocks noChangeArrowheads="1"/>
          </p:cNvSpPr>
          <p:nvPr/>
        </p:nvSpPr>
        <p:spPr bwMode="auto">
          <a:xfrm>
            <a:off x="4570413" y="1162050"/>
            <a:ext cx="13017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ea typeface="宋体" charset="-122"/>
              </a:rPr>
              <a:t>Prediction</a:t>
            </a:r>
            <a:endParaRPr lang="zh-CN" altLang="en-US" b="1">
              <a:ea typeface="宋体" charset="-122"/>
            </a:endParaRPr>
          </a:p>
        </p:txBody>
      </p:sp>
      <p:sp>
        <p:nvSpPr>
          <p:cNvPr id="268445" name="Text Box 157"/>
          <p:cNvSpPr txBox="1">
            <a:spLocks noChangeArrowheads="1"/>
          </p:cNvSpPr>
          <p:nvPr/>
        </p:nvSpPr>
        <p:spPr bwMode="auto">
          <a:xfrm>
            <a:off x="6154738" y="1666875"/>
            <a:ext cx="1295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ea typeface="宋体" charset="-122"/>
              </a:rPr>
              <a:t>Weight</a:t>
            </a:r>
          </a:p>
        </p:txBody>
      </p:sp>
      <p:sp>
        <p:nvSpPr>
          <p:cNvPr id="268446" name="Text Box 158"/>
          <p:cNvSpPr txBox="1">
            <a:spLocks noChangeArrowheads="1"/>
          </p:cNvSpPr>
          <p:nvPr/>
        </p:nvSpPr>
        <p:spPr bwMode="auto">
          <a:xfrm>
            <a:off x="7089775" y="2170113"/>
            <a:ext cx="1512888"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ea typeface="宋体" charset="-122"/>
              </a:rPr>
              <a:t>Resampling</a:t>
            </a:r>
          </a:p>
        </p:txBody>
      </p:sp>
      <p:sp>
        <p:nvSpPr>
          <p:cNvPr id="268447" name="Oval 159"/>
          <p:cNvSpPr>
            <a:spLocks noChangeAspect="1" noChangeArrowheads="1"/>
          </p:cNvSpPr>
          <p:nvPr/>
        </p:nvSpPr>
        <p:spPr bwMode="auto">
          <a:xfrm rot="-2099521">
            <a:off x="4302125" y="3292475"/>
            <a:ext cx="90488" cy="100013"/>
          </a:xfrm>
          <a:prstGeom prst="ellipse">
            <a:avLst/>
          </a:prstGeom>
          <a:solidFill>
            <a:srgbClr val="0000FF"/>
          </a:solidFill>
          <a:ln w="952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2616649089"/>
      </p:ext>
    </p:extLst>
  </p:cSld>
  <p:clrMapOvr>
    <a:masterClrMapping/>
  </p:clrMapOvr>
  <mc:AlternateContent xmlns:mc="http://schemas.openxmlformats.org/markup-compatibility/2006" xmlns:p14="http://schemas.microsoft.com/office/powerpoint/2010/main">
    <mc:Choice Requires="p14">
      <p:transition spd="slow" p14:dur="1500">
        <p14:ripple dir="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268422"/>
                                        </p:tgtEl>
                                        <p:attrNameLst>
                                          <p:attrName>style.visibility</p:attrName>
                                        </p:attrNameLst>
                                      </p:cBhvr>
                                      <p:to>
                                        <p:strVal val="visible"/>
                                      </p:to>
                                    </p:set>
                                    <p:animEffect transition="in" filter="wipe(down)">
                                      <p:cBhvr>
                                        <p:cTn id="7" dur="500"/>
                                        <p:tgtEl>
                                          <p:spTgt spid="268422"/>
                                        </p:tgtEl>
                                      </p:cBhvr>
                                    </p:animEffect>
                                  </p:childTnLst>
                                </p:cTn>
                              </p:par>
                            </p:childTnLst>
                          </p:cTn>
                        </p:par>
                        <p:par>
                          <p:cTn id="8" fill="hold" nodeType="afterGroup">
                            <p:stCondLst>
                              <p:cond delay="500"/>
                            </p:stCondLst>
                            <p:childTnLst>
                              <p:par>
                                <p:cTn id="9" presetID="1" presetClass="entr" presetSubtype="0" fill="hold" nodeType="afterEffect">
                                  <p:stCondLst>
                                    <p:cond delay="0"/>
                                  </p:stCondLst>
                                  <p:childTnLst>
                                    <p:set>
                                      <p:cBhvr>
                                        <p:cTn id="10" dur="1" fill="hold">
                                          <p:stCondLst>
                                            <p:cond delay="0"/>
                                          </p:stCondLst>
                                        </p:cTn>
                                        <p:tgtEl>
                                          <p:spTgt spid="26841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268357"/>
                                        </p:tgtEl>
                                        <p:attrNameLst>
                                          <p:attrName>style.visibility</p:attrName>
                                        </p:attrNameLst>
                                      </p:cBhvr>
                                      <p:to>
                                        <p:strVal val="visible"/>
                                      </p:to>
                                    </p:set>
                                    <p:animEffect transition="in" filter="wipe(left)">
                                      <p:cBhvr>
                                        <p:cTn id="15" dur="500"/>
                                        <p:tgtEl>
                                          <p:spTgt spid="268357"/>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268356"/>
                                        </p:tgtEl>
                                        <p:attrNameLst>
                                          <p:attrName>style.visibility</p:attrName>
                                        </p:attrNameLst>
                                      </p:cBhvr>
                                      <p:to>
                                        <p:strVal val="visible"/>
                                      </p:to>
                                    </p:set>
                                    <p:animEffect transition="in" filter="wipe(left)">
                                      <p:cBhvr>
                                        <p:cTn id="18" dur="500"/>
                                        <p:tgtEl>
                                          <p:spTgt spid="268356"/>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268355"/>
                                        </p:tgtEl>
                                        <p:attrNameLst>
                                          <p:attrName>style.visibility</p:attrName>
                                        </p:attrNameLst>
                                      </p:cBhvr>
                                      <p:to>
                                        <p:strVal val="visible"/>
                                      </p:to>
                                    </p:set>
                                    <p:animEffect transition="in" filter="wipe(left)">
                                      <p:cBhvr>
                                        <p:cTn id="21" dur="500"/>
                                        <p:tgtEl>
                                          <p:spTgt spid="268355"/>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268353"/>
                                        </p:tgtEl>
                                        <p:attrNameLst>
                                          <p:attrName>style.visibility</p:attrName>
                                        </p:attrNameLst>
                                      </p:cBhvr>
                                      <p:to>
                                        <p:strVal val="visible"/>
                                      </p:to>
                                    </p:set>
                                    <p:animEffect transition="in" filter="wipe(left)">
                                      <p:cBhvr>
                                        <p:cTn id="24" dur="500"/>
                                        <p:tgtEl>
                                          <p:spTgt spid="268353"/>
                                        </p:tgtEl>
                                      </p:cBhvr>
                                    </p:animEffect>
                                  </p:childTnLst>
                                </p:cTn>
                              </p:par>
                              <p:par>
                                <p:cTn id="25" presetID="22" presetClass="entr" presetSubtype="8" fill="hold" grpId="0" nodeType="withEffect">
                                  <p:stCondLst>
                                    <p:cond delay="0"/>
                                  </p:stCondLst>
                                  <p:childTnLst>
                                    <p:set>
                                      <p:cBhvr>
                                        <p:cTn id="26" dur="1" fill="hold">
                                          <p:stCondLst>
                                            <p:cond delay="0"/>
                                          </p:stCondLst>
                                        </p:cTn>
                                        <p:tgtEl>
                                          <p:spTgt spid="268354"/>
                                        </p:tgtEl>
                                        <p:attrNameLst>
                                          <p:attrName>style.visibility</p:attrName>
                                        </p:attrNameLst>
                                      </p:cBhvr>
                                      <p:to>
                                        <p:strVal val="visible"/>
                                      </p:to>
                                    </p:set>
                                    <p:animEffect transition="in" filter="wipe(left)">
                                      <p:cBhvr>
                                        <p:cTn id="27" dur="500"/>
                                        <p:tgtEl>
                                          <p:spTgt spid="268354"/>
                                        </p:tgtEl>
                                      </p:cBhvr>
                                    </p:animEffect>
                                  </p:childTnLst>
                                </p:cTn>
                              </p:par>
                              <p:par>
                                <p:cTn id="28" presetID="22" presetClass="entr" presetSubtype="8" fill="hold" grpId="0" nodeType="withEffect">
                                  <p:stCondLst>
                                    <p:cond delay="0"/>
                                  </p:stCondLst>
                                  <p:childTnLst>
                                    <p:set>
                                      <p:cBhvr>
                                        <p:cTn id="29" dur="1" fill="hold">
                                          <p:stCondLst>
                                            <p:cond delay="0"/>
                                          </p:stCondLst>
                                        </p:cTn>
                                        <p:tgtEl>
                                          <p:spTgt spid="268350"/>
                                        </p:tgtEl>
                                        <p:attrNameLst>
                                          <p:attrName>style.visibility</p:attrName>
                                        </p:attrNameLst>
                                      </p:cBhvr>
                                      <p:to>
                                        <p:strVal val="visible"/>
                                      </p:to>
                                    </p:set>
                                    <p:animEffect transition="in" filter="wipe(left)">
                                      <p:cBhvr>
                                        <p:cTn id="30" dur="500"/>
                                        <p:tgtEl>
                                          <p:spTgt spid="268350"/>
                                        </p:tgtEl>
                                      </p:cBhvr>
                                    </p:animEffect>
                                  </p:childTnLst>
                                </p:cTn>
                              </p:par>
                              <p:par>
                                <p:cTn id="31" presetID="22" presetClass="entr" presetSubtype="8" fill="hold" grpId="0" nodeType="withEffect">
                                  <p:stCondLst>
                                    <p:cond delay="0"/>
                                  </p:stCondLst>
                                  <p:childTnLst>
                                    <p:set>
                                      <p:cBhvr>
                                        <p:cTn id="32" dur="1" fill="hold">
                                          <p:stCondLst>
                                            <p:cond delay="0"/>
                                          </p:stCondLst>
                                        </p:cTn>
                                        <p:tgtEl>
                                          <p:spTgt spid="268348"/>
                                        </p:tgtEl>
                                        <p:attrNameLst>
                                          <p:attrName>style.visibility</p:attrName>
                                        </p:attrNameLst>
                                      </p:cBhvr>
                                      <p:to>
                                        <p:strVal val="visible"/>
                                      </p:to>
                                    </p:set>
                                    <p:animEffect transition="in" filter="wipe(left)">
                                      <p:cBhvr>
                                        <p:cTn id="33" dur="500"/>
                                        <p:tgtEl>
                                          <p:spTgt spid="268348"/>
                                        </p:tgtEl>
                                      </p:cBhvr>
                                    </p:animEffect>
                                  </p:childTnLst>
                                </p:cTn>
                              </p:par>
                              <p:par>
                                <p:cTn id="34" presetID="22" presetClass="entr" presetSubtype="8" fill="hold" grpId="0" nodeType="withEffect">
                                  <p:stCondLst>
                                    <p:cond delay="0"/>
                                  </p:stCondLst>
                                  <p:childTnLst>
                                    <p:set>
                                      <p:cBhvr>
                                        <p:cTn id="35" dur="1" fill="hold">
                                          <p:stCondLst>
                                            <p:cond delay="0"/>
                                          </p:stCondLst>
                                        </p:cTn>
                                        <p:tgtEl>
                                          <p:spTgt spid="268352"/>
                                        </p:tgtEl>
                                        <p:attrNameLst>
                                          <p:attrName>style.visibility</p:attrName>
                                        </p:attrNameLst>
                                      </p:cBhvr>
                                      <p:to>
                                        <p:strVal val="visible"/>
                                      </p:to>
                                    </p:set>
                                    <p:animEffect transition="in" filter="wipe(left)">
                                      <p:cBhvr>
                                        <p:cTn id="36" dur="500"/>
                                        <p:tgtEl>
                                          <p:spTgt spid="268352"/>
                                        </p:tgtEl>
                                      </p:cBhvr>
                                    </p:animEffect>
                                  </p:childTnLst>
                                </p:cTn>
                              </p:par>
                              <p:par>
                                <p:cTn id="37" presetID="22" presetClass="entr" presetSubtype="8" fill="hold" grpId="0" nodeType="withEffect">
                                  <p:stCondLst>
                                    <p:cond delay="0"/>
                                  </p:stCondLst>
                                  <p:childTnLst>
                                    <p:set>
                                      <p:cBhvr>
                                        <p:cTn id="38" dur="1" fill="hold">
                                          <p:stCondLst>
                                            <p:cond delay="0"/>
                                          </p:stCondLst>
                                        </p:cTn>
                                        <p:tgtEl>
                                          <p:spTgt spid="268349"/>
                                        </p:tgtEl>
                                        <p:attrNameLst>
                                          <p:attrName>style.visibility</p:attrName>
                                        </p:attrNameLst>
                                      </p:cBhvr>
                                      <p:to>
                                        <p:strVal val="visible"/>
                                      </p:to>
                                    </p:set>
                                    <p:animEffect transition="in" filter="wipe(left)">
                                      <p:cBhvr>
                                        <p:cTn id="39" dur="500"/>
                                        <p:tgtEl>
                                          <p:spTgt spid="268349"/>
                                        </p:tgtEl>
                                      </p:cBhvr>
                                    </p:animEffect>
                                  </p:childTnLst>
                                </p:cTn>
                              </p:par>
                              <p:par>
                                <p:cTn id="40" presetID="22" presetClass="entr" presetSubtype="8" fill="hold" grpId="0" nodeType="withEffect">
                                  <p:stCondLst>
                                    <p:cond delay="0"/>
                                  </p:stCondLst>
                                  <p:childTnLst>
                                    <p:set>
                                      <p:cBhvr>
                                        <p:cTn id="41" dur="1" fill="hold">
                                          <p:stCondLst>
                                            <p:cond delay="0"/>
                                          </p:stCondLst>
                                        </p:cTn>
                                        <p:tgtEl>
                                          <p:spTgt spid="268351"/>
                                        </p:tgtEl>
                                        <p:attrNameLst>
                                          <p:attrName>style.visibility</p:attrName>
                                        </p:attrNameLst>
                                      </p:cBhvr>
                                      <p:to>
                                        <p:strVal val="visible"/>
                                      </p:to>
                                    </p:set>
                                    <p:animEffect transition="in" filter="wipe(left)">
                                      <p:cBhvr>
                                        <p:cTn id="42" dur="500"/>
                                        <p:tgtEl>
                                          <p:spTgt spid="268351"/>
                                        </p:tgtEl>
                                      </p:cBhvr>
                                    </p:animEffect>
                                  </p:childTnLst>
                                </p:cTn>
                              </p:par>
                            </p:childTnLst>
                          </p:cTn>
                        </p:par>
                        <p:par>
                          <p:cTn id="43" fill="hold" nodeType="afterGroup">
                            <p:stCondLst>
                              <p:cond delay="500"/>
                            </p:stCondLst>
                            <p:childTnLst>
                              <p:par>
                                <p:cTn id="44" presetID="22" presetClass="entr" presetSubtype="4" fill="hold" grpId="0" nodeType="afterEffect">
                                  <p:stCondLst>
                                    <p:cond delay="0"/>
                                  </p:stCondLst>
                                  <p:childTnLst>
                                    <p:set>
                                      <p:cBhvr>
                                        <p:cTn id="45" dur="1" fill="hold">
                                          <p:stCondLst>
                                            <p:cond delay="0"/>
                                          </p:stCondLst>
                                        </p:cTn>
                                        <p:tgtEl>
                                          <p:spTgt spid="268326"/>
                                        </p:tgtEl>
                                        <p:attrNameLst>
                                          <p:attrName>style.visibility</p:attrName>
                                        </p:attrNameLst>
                                      </p:cBhvr>
                                      <p:to>
                                        <p:strVal val="visible"/>
                                      </p:to>
                                    </p:set>
                                    <p:animEffect transition="in" filter="wipe(down)">
                                      <p:cBhvr>
                                        <p:cTn id="46" dur="500"/>
                                        <p:tgtEl>
                                          <p:spTgt spid="268326"/>
                                        </p:tgtEl>
                                      </p:cBhvr>
                                    </p:animEffect>
                                  </p:childTnLst>
                                </p:cTn>
                              </p:par>
                            </p:childTnLst>
                          </p:cTn>
                        </p:par>
                        <p:par>
                          <p:cTn id="47" fill="hold" nodeType="afterGroup">
                            <p:stCondLst>
                              <p:cond delay="1000"/>
                            </p:stCondLst>
                            <p:childTnLst>
                              <p:par>
                                <p:cTn id="48" presetID="22" presetClass="entr" presetSubtype="4" fill="hold" grpId="0" nodeType="afterEffect">
                                  <p:stCondLst>
                                    <p:cond delay="0"/>
                                  </p:stCondLst>
                                  <p:childTnLst>
                                    <p:set>
                                      <p:cBhvr>
                                        <p:cTn id="49" dur="1" fill="hold">
                                          <p:stCondLst>
                                            <p:cond delay="0"/>
                                          </p:stCondLst>
                                        </p:cTn>
                                        <p:tgtEl>
                                          <p:spTgt spid="268373"/>
                                        </p:tgtEl>
                                        <p:attrNameLst>
                                          <p:attrName>style.visibility</p:attrName>
                                        </p:attrNameLst>
                                      </p:cBhvr>
                                      <p:to>
                                        <p:strVal val="visible"/>
                                      </p:to>
                                    </p:set>
                                    <p:animEffect transition="in" filter="wipe(down)">
                                      <p:cBhvr>
                                        <p:cTn id="50" dur="500"/>
                                        <p:tgtEl>
                                          <p:spTgt spid="268373"/>
                                        </p:tgtEl>
                                      </p:cBhvr>
                                    </p:animEffect>
                                  </p:childTnLst>
                                </p:cTn>
                              </p:par>
                              <p:par>
                                <p:cTn id="51" presetID="22" presetClass="entr" presetSubtype="4" fill="hold" grpId="0" nodeType="withEffect">
                                  <p:stCondLst>
                                    <p:cond delay="0"/>
                                  </p:stCondLst>
                                  <p:childTnLst>
                                    <p:set>
                                      <p:cBhvr>
                                        <p:cTn id="52" dur="1" fill="hold">
                                          <p:stCondLst>
                                            <p:cond delay="0"/>
                                          </p:stCondLst>
                                        </p:cTn>
                                        <p:tgtEl>
                                          <p:spTgt spid="268327"/>
                                        </p:tgtEl>
                                        <p:attrNameLst>
                                          <p:attrName>style.visibility</p:attrName>
                                        </p:attrNameLst>
                                      </p:cBhvr>
                                      <p:to>
                                        <p:strVal val="visible"/>
                                      </p:to>
                                    </p:set>
                                    <p:animEffect transition="in" filter="wipe(down)">
                                      <p:cBhvr>
                                        <p:cTn id="53" dur="500"/>
                                        <p:tgtEl>
                                          <p:spTgt spid="268327"/>
                                        </p:tgtEl>
                                      </p:cBhvr>
                                    </p:animEffect>
                                  </p:childTnLst>
                                </p:cTn>
                              </p:par>
                              <p:par>
                                <p:cTn id="54" presetID="22" presetClass="entr" presetSubtype="4" fill="hold" grpId="0" nodeType="withEffect">
                                  <p:stCondLst>
                                    <p:cond delay="0"/>
                                  </p:stCondLst>
                                  <p:childTnLst>
                                    <p:set>
                                      <p:cBhvr>
                                        <p:cTn id="55" dur="1" fill="hold">
                                          <p:stCondLst>
                                            <p:cond delay="0"/>
                                          </p:stCondLst>
                                        </p:cTn>
                                        <p:tgtEl>
                                          <p:spTgt spid="268374"/>
                                        </p:tgtEl>
                                        <p:attrNameLst>
                                          <p:attrName>style.visibility</p:attrName>
                                        </p:attrNameLst>
                                      </p:cBhvr>
                                      <p:to>
                                        <p:strVal val="visible"/>
                                      </p:to>
                                    </p:set>
                                    <p:animEffect transition="in" filter="wipe(down)">
                                      <p:cBhvr>
                                        <p:cTn id="56" dur="500"/>
                                        <p:tgtEl>
                                          <p:spTgt spid="268374"/>
                                        </p:tgtEl>
                                      </p:cBhvr>
                                    </p:animEffect>
                                  </p:childTnLst>
                                </p:cTn>
                              </p:par>
                              <p:par>
                                <p:cTn id="57" presetID="22" presetClass="entr" presetSubtype="4" fill="hold" grpId="0" nodeType="withEffect">
                                  <p:stCondLst>
                                    <p:cond delay="0"/>
                                  </p:stCondLst>
                                  <p:childTnLst>
                                    <p:set>
                                      <p:cBhvr>
                                        <p:cTn id="58" dur="1" fill="hold">
                                          <p:stCondLst>
                                            <p:cond delay="0"/>
                                          </p:stCondLst>
                                        </p:cTn>
                                        <p:tgtEl>
                                          <p:spTgt spid="268329"/>
                                        </p:tgtEl>
                                        <p:attrNameLst>
                                          <p:attrName>style.visibility</p:attrName>
                                        </p:attrNameLst>
                                      </p:cBhvr>
                                      <p:to>
                                        <p:strVal val="visible"/>
                                      </p:to>
                                    </p:set>
                                    <p:animEffect transition="in" filter="wipe(down)">
                                      <p:cBhvr>
                                        <p:cTn id="59" dur="500"/>
                                        <p:tgtEl>
                                          <p:spTgt spid="268329"/>
                                        </p:tgtEl>
                                      </p:cBhvr>
                                    </p:animEffect>
                                  </p:childTnLst>
                                </p:cTn>
                              </p:par>
                              <p:par>
                                <p:cTn id="60" presetID="22" presetClass="entr" presetSubtype="4" fill="hold" grpId="0" nodeType="withEffect">
                                  <p:stCondLst>
                                    <p:cond delay="0"/>
                                  </p:stCondLst>
                                  <p:childTnLst>
                                    <p:set>
                                      <p:cBhvr>
                                        <p:cTn id="61" dur="1" fill="hold">
                                          <p:stCondLst>
                                            <p:cond delay="0"/>
                                          </p:stCondLst>
                                        </p:cTn>
                                        <p:tgtEl>
                                          <p:spTgt spid="268375"/>
                                        </p:tgtEl>
                                        <p:attrNameLst>
                                          <p:attrName>style.visibility</p:attrName>
                                        </p:attrNameLst>
                                      </p:cBhvr>
                                      <p:to>
                                        <p:strVal val="visible"/>
                                      </p:to>
                                    </p:set>
                                    <p:animEffect transition="in" filter="wipe(down)">
                                      <p:cBhvr>
                                        <p:cTn id="62" dur="500"/>
                                        <p:tgtEl>
                                          <p:spTgt spid="268375"/>
                                        </p:tgtEl>
                                      </p:cBhvr>
                                    </p:animEffect>
                                  </p:childTnLst>
                                </p:cTn>
                              </p:par>
                              <p:par>
                                <p:cTn id="63" presetID="22" presetClass="entr" presetSubtype="4" fill="hold" grpId="0" nodeType="withEffect">
                                  <p:stCondLst>
                                    <p:cond delay="0"/>
                                  </p:stCondLst>
                                  <p:childTnLst>
                                    <p:set>
                                      <p:cBhvr>
                                        <p:cTn id="64" dur="1" fill="hold">
                                          <p:stCondLst>
                                            <p:cond delay="0"/>
                                          </p:stCondLst>
                                        </p:cTn>
                                        <p:tgtEl>
                                          <p:spTgt spid="268330"/>
                                        </p:tgtEl>
                                        <p:attrNameLst>
                                          <p:attrName>style.visibility</p:attrName>
                                        </p:attrNameLst>
                                      </p:cBhvr>
                                      <p:to>
                                        <p:strVal val="visible"/>
                                      </p:to>
                                    </p:set>
                                    <p:animEffect transition="in" filter="wipe(down)">
                                      <p:cBhvr>
                                        <p:cTn id="65" dur="500"/>
                                        <p:tgtEl>
                                          <p:spTgt spid="268330"/>
                                        </p:tgtEl>
                                      </p:cBhvr>
                                    </p:animEffect>
                                  </p:childTnLst>
                                </p:cTn>
                              </p:par>
                              <p:par>
                                <p:cTn id="66" presetID="22" presetClass="entr" presetSubtype="4" fill="hold" grpId="0" nodeType="withEffect">
                                  <p:stCondLst>
                                    <p:cond delay="0"/>
                                  </p:stCondLst>
                                  <p:childTnLst>
                                    <p:set>
                                      <p:cBhvr>
                                        <p:cTn id="67" dur="1" fill="hold">
                                          <p:stCondLst>
                                            <p:cond delay="0"/>
                                          </p:stCondLst>
                                        </p:cTn>
                                        <p:tgtEl>
                                          <p:spTgt spid="268376"/>
                                        </p:tgtEl>
                                        <p:attrNameLst>
                                          <p:attrName>style.visibility</p:attrName>
                                        </p:attrNameLst>
                                      </p:cBhvr>
                                      <p:to>
                                        <p:strVal val="visible"/>
                                      </p:to>
                                    </p:set>
                                    <p:animEffect transition="in" filter="wipe(down)">
                                      <p:cBhvr>
                                        <p:cTn id="68" dur="500"/>
                                        <p:tgtEl>
                                          <p:spTgt spid="268376"/>
                                        </p:tgtEl>
                                      </p:cBhvr>
                                    </p:animEffect>
                                  </p:childTnLst>
                                </p:cTn>
                              </p:par>
                              <p:par>
                                <p:cTn id="69" presetID="22" presetClass="entr" presetSubtype="4" fill="hold" grpId="0" nodeType="withEffect">
                                  <p:stCondLst>
                                    <p:cond delay="0"/>
                                  </p:stCondLst>
                                  <p:childTnLst>
                                    <p:set>
                                      <p:cBhvr>
                                        <p:cTn id="70" dur="1" fill="hold">
                                          <p:stCondLst>
                                            <p:cond delay="0"/>
                                          </p:stCondLst>
                                        </p:cTn>
                                        <p:tgtEl>
                                          <p:spTgt spid="268328"/>
                                        </p:tgtEl>
                                        <p:attrNameLst>
                                          <p:attrName>style.visibility</p:attrName>
                                        </p:attrNameLst>
                                      </p:cBhvr>
                                      <p:to>
                                        <p:strVal val="visible"/>
                                      </p:to>
                                    </p:set>
                                    <p:animEffect transition="in" filter="wipe(down)">
                                      <p:cBhvr>
                                        <p:cTn id="71" dur="500"/>
                                        <p:tgtEl>
                                          <p:spTgt spid="268328"/>
                                        </p:tgtEl>
                                      </p:cBhvr>
                                    </p:animEffect>
                                  </p:childTnLst>
                                </p:cTn>
                              </p:par>
                              <p:par>
                                <p:cTn id="72" presetID="22" presetClass="entr" presetSubtype="4" fill="hold" grpId="0" nodeType="withEffect">
                                  <p:stCondLst>
                                    <p:cond delay="0"/>
                                  </p:stCondLst>
                                  <p:childTnLst>
                                    <p:set>
                                      <p:cBhvr>
                                        <p:cTn id="73" dur="1" fill="hold">
                                          <p:stCondLst>
                                            <p:cond delay="0"/>
                                          </p:stCondLst>
                                        </p:cTn>
                                        <p:tgtEl>
                                          <p:spTgt spid="268336"/>
                                        </p:tgtEl>
                                        <p:attrNameLst>
                                          <p:attrName>style.visibility</p:attrName>
                                        </p:attrNameLst>
                                      </p:cBhvr>
                                      <p:to>
                                        <p:strVal val="visible"/>
                                      </p:to>
                                    </p:set>
                                    <p:animEffect transition="in" filter="wipe(down)">
                                      <p:cBhvr>
                                        <p:cTn id="74" dur="500"/>
                                        <p:tgtEl>
                                          <p:spTgt spid="268336"/>
                                        </p:tgtEl>
                                      </p:cBhvr>
                                    </p:animEffect>
                                  </p:childTnLst>
                                </p:cTn>
                              </p:par>
                              <p:par>
                                <p:cTn id="75" presetID="22" presetClass="entr" presetSubtype="4" fill="hold" grpId="0" nodeType="withEffect">
                                  <p:stCondLst>
                                    <p:cond delay="0"/>
                                  </p:stCondLst>
                                  <p:childTnLst>
                                    <p:set>
                                      <p:cBhvr>
                                        <p:cTn id="76" dur="1" fill="hold">
                                          <p:stCondLst>
                                            <p:cond delay="0"/>
                                          </p:stCondLst>
                                        </p:cTn>
                                        <p:tgtEl>
                                          <p:spTgt spid="268377"/>
                                        </p:tgtEl>
                                        <p:attrNameLst>
                                          <p:attrName>style.visibility</p:attrName>
                                        </p:attrNameLst>
                                      </p:cBhvr>
                                      <p:to>
                                        <p:strVal val="visible"/>
                                      </p:to>
                                    </p:set>
                                    <p:animEffect transition="in" filter="wipe(down)">
                                      <p:cBhvr>
                                        <p:cTn id="77" dur="500"/>
                                        <p:tgtEl>
                                          <p:spTgt spid="268377"/>
                                        </p:tgtEl>
                                      </p:cBhvr>
                                    </p:animEffect>
                                  </p:childTnLst>
                                </p:cTn>
                              </p:par>
                              <p:par>
                                <p:cTn id="78" presetID="22" presetClass="entr" presetSubtype="4" fill="hold" grpId="0" nodeType="withEffect">
                                  <p:stCondLst>
                                    <p:cond delay="0"/>
                                  </p:stCondLst>
                                  <p:childTnLst>
                                    <p:set>
                                      <p:cBhvr>
                                        <p:cTn id="79" dur="1" fill="hold">
                                          <p:stCondLst>
                                            <p:cond delay="0"/>
                                          </p:stCondLst>
                                        </p:cTn>
                                        <p:tgtEl>
                                          <p:spTgt spid="268378"/>
                                        </p:tgtEl>
                                        <p:attrNameLst>
                                          <p:attrName>style.visibility</p:attrName>
                                        </p:attrNameLst>
                                      </p:cBhvr>
                                      <p:to>
                                        <p:strVal val="visible"/>
                                      </p:to>
                                    </p:set>
                                    <p:animEffect transition="in" filter="wipe(down)">
                                      <p:cBhvr>
                                        <p:cTn id="80" dur="500"/>
                                        <p:tgtEl>
                                          <p:spTgt spid="268378"/>
                                        </p:tgtEl>
                                      </p:cBhvr>
                                    </p:animEffect>
                                  </p:childTnLst>
                                </p:cTn>
                              </p:par>
                              <p:par>
                                <p:cTn id="81" presetID="22" presetClass="entr" presetSubtype="4" fill="hold" grpId="0" nodeType="withEffect">
                                  <p:stCondLst>
                                    <p:cond delay="0"/>
                                  </p:stCondLst>
                                  <p:childTnLst>
                                    <p:set>
                                      <p:cBhvr>
                                        <p:cTn id="82" dur="1" fill="hold">
                                          <p:stCondLst>
                                            <p:cond delay="0"/>
                                          </p:stCondLst>
                                        </p:cTn>
                                        <p:tgtEl>
                                          <p:spTgt spid="268334"/>
                                        </p:tgtEl>
                                        <p:attrNameLst>
                                          <p:attrName>style.visibility</p:attrName>
                                        </p:attrNameLst>
                                      </p:cBhvr>
                                      <p:to>
                                        <p:strVal val="visible"/>
                                      </p:to>
                                    </p:set>
                                    <p:animEffect transition="in" filter="wipe(down)">
                                      <p:cBhvr>
                                        <p:cTn id="83" dur="500"/>
                                        <p:tgtEl>
                                          <p:spTgt spid="268334"/>
                                        </p:tgtEl>
                                      </p:cBhvr>
                                    </p:animEffect>
                                  </p:childTnLst>
                                </p:cTn>
                              </p:par>
                              <p:par>
                                <p:cTn id="84" presetID="22" presetClass="entr" presetSubtype="4" fill="hold" grpId="0" nodeType="withEffect">
                                  <p:stCondLst>
                                    <p:cond delay="0"/>
                                  </p:stCondLst>
                                  <p:childTnLst>
                                    <p:set>
                                      <p:cBhvr>
                                        <p:cTn id="85" dur="1" fill="hold">
                                          <p:stCondLst>
                                            <p:cond delay="0"/>
                                          </p:stCondLst>
                                        </p:cTn>
                                        <p:tgtEl>
                                          <p:spTgt spid="268379"/>
                                        </p:tgtEl>
                                        <p:attrNameLst>
                                          <p:attrName>style.visibility</p:attrName>
                                        </p:attrNameLst>
                                      </p:cBhvr>
                                      <p:to>
                                        <p:strVal val="visible"/>
                                      </p:to>
                                    </p:set>
                                    <p:animEffect transition="in" filter="wipe(down)">
                                      <p:cBhvr>
                                        <p:cTn id="86" dur="500"/>
                                        <p:tgtEl>
                                          <p:spTgt spid="268379"/>
                                        </p:tgtEl>
                                      </p:cBhvr>
                                    </p:animEffect>
                                  </p:childTnLst>
                                </p:cTn>
                              </p:par>
                              <p:par>
                                <p:cTn id="87" presetID="22" presetClass="entr" presetSubtype="4" fill="hold" grpId="0" nodeType="withEffect">
                                  <p:stCondLst>
                                    <p:cond delay="0"/>
                                  </p:stCondLst>
                                  <p:childTnLst>
                                    <p:set>
                                      <p:cBhvr>
                                        <p:cTn id="88" dur="1" fill="hold">
                                          <p:stCondLst>
                                            <p:cond delay="0"/>
                                          </p:stCondLst>
                                        </p:cTn>
                                        <p:tgtEl>
                                          <p:spTgt spid="268333"/>
                                        </p:tgtEl>
                                        <p:attrNameLst>
                                          <p:attrName>style.visibility</p:attrName>
                                        </p:attrNameLst>
                                      </p:cBhvr>
                                      <p:to>
                                        <p:strVal val="visible"/>
                                      </p:to>
                                    </p:set>
                                    <p:animEffect transition="in" filter="wipe(down)">
                                      <p:cBhvr>
                                        <p:cTn id="89" dur="500"/>
                                        <p:tgtEl>
                                          <p:spTgt spid="268333"/>
                                        </p:tgtEl>
                                      </p:cBhvr>
                                    </p:animEffect>
                                  </p:childTnLst>
                                </p:cTn>
                              </p:par>
                              <p:par>
                                <p:cTn id="90" presetID="22" presetClass="entr" presetSubtype="4" fill="hold" grpId="0" nodeType="withEffect">
                                  <p:stCondLst>
                                    <p:cond delay="0"/>
                                  </p:stCondLst>
                                  <p:childTnLst>
                                    <p:set>
                                      <p:cBhvr>
                                        <p:cTn id="91" dur="1" fill="hold">
                                          <p:stCondLst>
                                            <p:cond delay="0"/>
                                          </p:stCondLst>
                                        </p:cTn>
                                        <p:tgtEl>
                                          <p:spTgt spid="268380"/>
                                        </p:tgtEl>
                                        <p:attrNameLst>
                                          <p:attrName>style.visibility</p:attrName>
                                        </p:attrNameLst>
                                      </p:cBhvr>
                                      <p:to>
                                        <p:strVal val="visible"/>
                                      </p:to>
                                    </p:set>
                                    <p:animEffect transition="in" filter="wipe(down)">
                                      <p:cBhvr>
                                        <p:cTn id="92" dur="500"/>
                                        <p:tgtEl>
                                          <p:spTgt spid="268380"/>
                                        </p:tgtEl>
                                      </p:cBhvr>
                                    </p:animEffect>
                                  </p:childTnLst>
                                </p:cTn>
                              </p:par>
                              <p:par>
                                <p:cTn id="93" presetID="22" presetClass="entr" presetSubtype="4" fill="hold" grpId="0" nodeType="withEffect">
                                  <p:stCondLst>
                                    <p:cond delay="0"/>
                                  </p:stCondLst>
                                  <p:childTnLst>
                                    <p:set>
                                      <p:cBhvr>
                                        <p:cTn id="94" dur="1" fill="hold">
                                          <p:stCondLst>
                                            <p:cond delay="0"/>
                                          </p:stCondLst>
                                        </p:cTn>
                                        <p:tgtEl>
                                          <p:spTgt spid="268331"/>
                                        </p:tgtEl>
                                        <p:attrNameLst>
                                          <p:attrName>style.visibility</p:attrName>
                                        </p:attrNameLst>
                                      </p:cBhvr>
                                      <p:to>
                                        <p:strVal val="visible"/>
                                      </p:to>
                                    </p:set>
                                    <p:animEffect transition="in" filter="wipe(down)">
                                      <p:cBhvr>
                                        <p:cTn id="95" dur="500"/>
                                        <p:tgtEl>
                                          <p:spTgt spid="268331"/>
                                        </p:tgtEl>
                                      </p:cBhvr>
                                    </p:animEffect>
                                  </p:childTnLst>
                                </p:cTn>
                              </p:par>
                              <p:par>
                                <p:cTn id="96" presetID="22" presetClass="entr" presetSubtype="4" fill="hold" grpId="0" nodeType="withEffect">
                                  <p:stCondLst>
                                    <p:cond delay="0"/>
                                  </p:stCondLst>
                                  <p:childTnLst>
                                    <p:set>
                                      <p:cBhvr>
                                        <p:cTn id="97" dur="1" fill="hold">
                                          <p:stCondLst>
                                            <p:cond delay="0"/>
                                          </p:stCondLst>
                                        </p:cTn>
                                        <p:tgtEl>
                                          <p:spTgt spid="268381"/>
                                        </p:tgtEl>
                                        <p:attrNameLst>
                                          <p:attrName>style.visibility</p:attrName>
                                        </p:attrNameLst>
                                      </p:cBhvr>
                                      <p:to>
                                        <p:strVal val="visible"/>
                                      </p:to>
                                    </p:set>
                                    <p:animEffect transition="in" filter="wipe(down)">
                                      <p:cBhvr>
                                        <p:cTn id="98" dur="500"/>
                                        <p:tgtEl>
                                          <p:spTgt spid="268381"/>
                                        </p:tgtEl>
                                      </p:cBhvr>
                                    </p:animEffect>
                                  </p:childTnLst>
                                </p:cTn>
                              </p:par>
                              <p:par>
                                <p:cTn id="99" presetID="22" presetClass="entr" presetSubtype="4" fill="hold" grpId="0" nodeType="withEffect">
                                  <p:stCondLst>
                                    <p:cond delay="0"/>
                                  </p:stCondLst>
                                  <p:childTnLst>
                                    <p:set>
                                      <p:cBhvr>
                                        <p:cTn id="100" dur="1" fill="hold">
                                          <p:stCondLst>
                                            <p:cond delay="0"/>
                                          </p:stCondLst>
                                        </p:cTn>
                                        <p:tgtEl>
                                          <p:spTgt spid="268335"/>
                                        </p:tgtEl>
                                        <p:attrNameLst>
                                          <p:attrName>style.visibility</p:attrName>
                                        </p:attrNameLst>
                                      </p:cBhvr>
                                      <p:to>
                                        <p:strVal val="visible"/>
                                      </p:to>
                                    </p:set>
                                    <p:animEffect transition="in" filter="wipe(down)">
                                      <p:cBhvr>
                                        <p:cTn id="101" dur="500"/>
                                        <p:tgtEl>
                                          <p:spTgt spid="268335"/>
                                        </p:tgtEl>
                                      </p:cBhvr>
                                    </p:animEffect>
                                  </p:childTnLst>
                                </p:cTn>
                              </p:par>
                              <p:par>
                                <p:cTn id="102" presetID="22" presetClass="entr" presetSubtype="4" fill="hold" grpId="0" nodeType="withEffect">
                                  <p:stCondLst>
                                    <p:cond delay="0"/>
                                  </p:stCondLst>
                                  <p:childTnLst>
                                    <p:set>
                                      <p:cBhvr>
                                        <p:cTn id="103" dur="1" fill="hold">
                                          <p:stCondLst>
                                            <p:cond delay="0"/>
                                          </p:stCondLst>
                                        </p:cTn>
                                        <p:tgtEl>
                                          <p:spTgt spid="268382"/>
                                        </p:tgtEl>
                                        <p:attrNameLst>
                                          <p:attrName>style.visibility</p:attrName>
                                        </p:attrNameLst>
                                      </p:cBhvr>
                                      <p:to>
                                        <p:strVal val="visible"/>
                                      </p:to>
                                    </p:set>
                                    <p:animEffect transition="in" filter="wipe(down)">
                                      <p:cBhvr>
                                        <p:cTn id="104" dur="500"/>
                                        <p:tgtEl>
                                          <p:spTgt spid="268382"/>
                                        </p:tgtEl>
                                      </p:cBhvr>
                                    </p:animEffect>
                                  </p:childTnLst>
                                </p:cTn>
                              </p:par>
                              <p:par>
                                <p:cTn id="105" presetID="22" presetClass="entr" presetSubtype="4" fill="hold" grpId="0" nodeType="withEffect">
                                  <p:stCondLst>
                                    <p:cond delay="0"/>
                                  </p:stCondLst>
                                  <p:childTnLst>
                                    <p:set>
                                      <p:cBhvr>
                                        <p:cTn id="106" dur="1" fill="hold">
                                          <p:stCondLst>
                                            <p:cond delay="0"/>
                                          </p:stCondLst>
                                        </p:cTn>
                                        <p:tgtEl>
                                          <p:spTgt spid="268332"/>
                                        </p:tgtEl>
                                        <p:attrNameLst>
                                          <p:attrName>style.visibility</p:attrName>
                                        </p:attrNameLst>
                                      </p:cBhvr>
                                      <p:to>
                                        <p:strVal val="visible"/>
                                      </p:to>
                                    </p:set>
                                    <p:animEffect transition="in" filter="wipe(down)">
                                      <p:cBhvr>
                                        <p:cTn id="107" dur="500"/>
                                        <p:tgtEl>
                                          <p:spTgt spid="268332"/>
                                        </p:tgtEl>
                                      </p:cBhvr>
                                    </p:animEffect>
                                  </p:childTnLst>
                                </p:cTn>
                              </p:par>
                            </p:childTnLst>
                          </p:cTn>
                        </p:par>
                        <p:par>
                          <p:cTn id="108" fill="hold" nodeType="afterGroup">
                            <p:stCondLst>
                              <p:cond delay="1500"/>
                            </p:stCondLst>
                            <p:childTnLst>
                              <p:par>
                                <p:cTn id="109" presetID="22" presetClass="entr" presetSubtype="4" fill="hold" grpId="0" nodeType="afterEffect">
                                  <p:stCondLst>
                                    <p:cond delay="0"/>
                                  </p:stCondLst>
                                  <p:childTnLst>
                                    <p:set>
                                      <p:cBhvr>
                                        <p:cTn id="110" dur="1" fill="hold">
                                          <p:stCondLst>
                                            <p:cond delay="0"/>
                                          </p:stCondLst>
                                        </p:cTn>
                                        <p:tgtEl>
                                          <p:spTgt spid="268444"/>
                                        </p:tgtEl>
                                        <p:attrNameLst>
                                          <p:attrName>style.visibility</p:attrName>
                                        </p:attrNameLst>
                                      </p:cBhvr>
                                      <p:to>
                                        <p:strVal val="visible"/>
                                      </p:to>
                                    </p:set>
                                    <p:animEffect transition="in" filter="wipe(down)">
                                      <p:cBhvr>
                                        <p:cTn id="111" dur="500"/>
                                        <p:tgtEl>
                                          <p:spTgt spid="268444"/>
                                        </p:tgtEl>
                                      </p:cBhvr>
                                    </p:animEffect>
                                  </p:childTnLst>
                                </p:cTn>
                              </p:par>
                            </p:childTnLst>
                          </p:cTn>
                        </p:par>
                        <p:par>
                          <p:cTn id="112" fill="hold" nodeType="afterGroup">
                            <p:stCondLst>
                              <p:cond delay="2000"/>
                            </p:stCondLst>
                            <p:childTnLst>
                              <p:par>
                                <p:cTn id="113" presetID="1" presetClass="entr" presetSubtype="0" fill="hold" nodeType="afterEffect">
                                  <p:stCondLst>
                                    <p:cond delay="0"/>
                                  </p:stCondLst>
                                  <p:childTnLst>
                                    <p:set>
                                      <p:cBhvr>
                                        <p:cTn id="114" dur="1" fill="hold">
                                          <p:stCondLst>
                                            <p:cond delay="0"/>
                                          </p:stCondLst>
                                        </p:cTn>
                                        <p:tgtEl>
                                          <p:spTgt spid="268417"/>
                                        </p:tgtEl>
                                        <p:attrNameLst>
                                          <p:attrName>style.visibility</p:attrName>
                                        </p:attrNameLst>
                                      </p:cBhvr>
                                      <p:to>
                                        <p:strVal val="visible"/>
                                      </p:to>
                                    </p:set>
                                  </p:childTnLst>
                                </p:cTn>
                              </p:par>
                            </p:childTnLst>
                          </p:cTn>
                        </p:par>
                      </p:childTnLst>
                    </p:cTn>
                  </p:par>
                  <p:par>
                    <p:cTn id="115" fill="hold" nodeType="clickPar">
                      <p:stCondLst>
                        <p:cond delay="indefinite"/>
                      </p:stCondLst>
                      <p:childTnLst>
                        <p:par>
                          <p:cTn id="116" fill="hold" nodeType="withGroup">
                            <p:stCondLst>
                              <p:cond delay="0"/>
                            </p:stCondLst>
                            <p:childTnLst>
                              <p:par>
                                <p:cTn id="117" presetID="22" presetClass="entr" presetSubtype="8" fill="hold" grpId="0" nodeType="clickEffect">
                                  <p:stCondLst>
                                    <p:cond delay="0"/>
                                  </p:stCondLst>
                                  <p:childTnLst>
                                    <p:set>
                                      <p:cBhvr>
                                        <p:cTn id="118" dur="1" fill="hold">
                                          <p:stCondLst>
                                            <p:cond delay="0"/>
                                          </p:stCondLst>
                                        </p:cTn>
                                        <p:tgtEl>
                                          <p:spTgt spid="268337"/>
                                        </p:tgtEl>
                                        <p:attrNameLst>
                                          <p:attrName>style.visibility</p:attrName>
                                        </p:attrNameLst>
                                      </p:cBhvr>
                                      <p:to>
                                        <p:strVal val="visible"/>
                                      </p:to>
                                    </p:set>
                                    <p:animEffect transition="in" filter="wipe(left)">
                                      <p:cBhvr>
                                        <p:cTn id="119" dur="500"/>
                                        <p:tgtEl>
                                          <p:spTgt spid="268337"/>
                                        </p:tgtEl>
                                      </p:cBhvr>
                                    </p:animEffect>
                                  </p:childTnLst>
                                </p:cTn>
                              </p:par>
                              <p:par>
                                <p:cTn id="120" presetID="22" presetClass="entr" presetSubtype="8" fill="hold" grpId="0" nodeType="withEffect">
                                  <p:stCondLst>
                                    <p:cond delay="0"/>
                                  </p:stCondLst>
                                  <p:childTnLst>
                                    <p:set>
                                      <p:cBhvr>
                                        <p:cTn id="121" dur="1" fill="hold">
                                          <p:stCondLst>
                                            <p:cond delay="0"/>
                                          </p:stCondLst>
                                        </p:cTn>
                                        <p:tgtEl>
                                          <p:spTgt spid="268338"/>
                                        </p:tgtEl>
                                        <p:attrNameLst>
                                          <p:attrName>style.visibility</p:attrName>
                                        </p:attrNameLst>
                                      </p:cBhvr>
                                      <p:to>
                                        <p:strVal val="visible"/>
                                      </p:to>
                                    </p:set>
                                    <p:animEffect transition="in" filter="wipe(left)">
                                      <p:cBhvr>
                                        <p:cTn id="122" dur="500"/>
                                        <p:tgtEl>
                                          <p:spTgt spid="268338"/>
                                        </p:tgtEl>
                                      </p:cBhvr>
                                    </p:animEffect>
                                  </p:childTnLst>
                                </p:cTn>
                              </p:par>
                              <p:par>
                                <p:cTn id="123" presetID="22" presetClass="entr" presetSubtype="8" fill="hold" grpId="0" nodeType="withEffect">
                                  <p:stCondLst>
                                    <p:cond delay="0"/>
                                  </p:stCondLst>
                                  <p:childTnLst>
                                    <p:set>
                                      <p:cBhvr>
                                        <p:cTn id="124" dur="1" fill="hold">
                                          <p:stCondLst>
                                            <p:cond delay="0"/>
                                          </p:stCondLst>
                                        </p:cTn>
                                        <p:tgtEl>
                                          <p:spTgt spid="268346"/>
                                        </p:tgtEl>
                                        <p:attrNameLst>
                                          <p:attrName>style.visibility</p:attrName>
                                        </p:attrNameLst>
                                      </p:cBhvr>
                                      <p:to>
                                        <p:strVal val="visible"/>
                                      </p:to>
                                    </p:set>
                                    <p:animEffect transition="in" filter="wipe(left)">
                                      <p:cBhvr>
                                        <p:cTn id="125" dur="500"/>
                                        <p:tgtEl>
                                          <p:spTgt spid="268346"/>
                                        </p:tgtEl>
                                      </p:cBhvr>
                                    </p:animEffect>
                                  </p:childTnLst>
                                </p:cTn>
                              </p:par>
                              <p:par>
                                <p:cTn id="126" presetID="22" presetClass="entr" presetSubtype="8" fill="hold" grpId="0" nodeType="withEffect">
                                  <p:stCondLst>
                                    <p:cond delay="0"/>
                                  </p:stCondLst>
                                  <p:childTnLst>
                                    <p:set>
                                      <p:cBhvr>
                                        <p:cTn id="127" dur="1" fill="hold">
                                          <p:stCondLst>
                                            <p:cond delay="0"/>
                                          </p:stCondLst>
                                        </p:cTn>
                                        <p:tgtEl>
                                          <p:spTgt spid="268339"/>
                                        </p:tgtEl>
                                        <p:attrNameLst>
                                          <p:attrName>style.visibility</p:attrName>
                                        </p:attrNameLst>
                                      </p:cBhvr>
                                      <p:to>
                                        <p:strVal val="visible"/>
                                      </p:to>
                                    </p:set>
                                    <p:animEffect transition="in" filter="wipe(left)">
                                      <p:cBhvr>
                                        <p:cTn id="128" dur="500"/>
                                        <p:tgtEl>
                                          <p:spTgt spid="268339"/>
                                        </p:tgtEl>
                                      </p:cBhvr>
                                    </p:animEffect>
                                  </p:childTnLst>
                                </p:cTn>
                              </p:par>
                              <p:par>
                                <p:cTn id="129" presetID="22" presetClass="entr" presetSubtype="8" fill="hold" grpId="0" nodeType="withEffect">
                                  <p:stCondLst>
                                    <p:cond delay="0"/>
                                  </p:stCondLst>
                                  <p:childTnLst>
                                    <p:set>
                                      <p:cBhvr>
                                        <p:cTn id="130" dur="1" fill="hold">
                                          <p:stCondLst>
                                            <p:cond delay="0"/>
                                          </p:stCondLst>
                                        </p:cTn>
                                        <p:tgtEl>
                                          <p:spTgt spid="268340"/>
                                        </p:tgtEl>
                                        <p:attrNameLst>
                                          <p:attrName>style.visibility</p:attrName>
                                        </p:attrNameLst>
                                      </p:cBhvr>
                                      <p:to>
                                        <p:strVal val="visible"/>
                                      </p:to>
                                    </p:set>
                                    <p:animEffect transition="in" filter="wipe(left)">
                                      <p:cBhvr>
                                        <p:cTn id="131" dur="500"/>
                                        <p:tgtEl>
                                          <p:spTgt spid="268340"/>
                                        </p:tgtEl>
                                      </p:cBhvr>
                                    </p:animEffect>
                                  </p:childTnLst>
                                </p:cTn>
                              </p:par>
                              <p:par>
                                <p:cTn id="132" presetID="22" presetClass="entr" presetSubtype="8" fill="hold" grpId="0" nodeType="withEffect">
                                  <p:stCondLst>
                                    <p:cond delay="0"/>
                                  </p:stCondLst>
                                  <p:childTnLst>
                                    <p:set>
                                      <p:cBhvr>
                                        <p:cTn id="133" dur="1" fill="hold">
                                          <p:stCondLst>
                                            <p:cond delay="0"/>
                                          </p:stCondLst>
                                        </p:cTn>
                                        <p:tgtEl>
                                          <p:spTgt spid="268341"/>
                                        </p:tgtEl>
                                        <p:attrNameLst>
                                          <p:attrName>style.visibility</p:attrName>
                                        </p:attrNameLst>
                                      </p:cBhvr>
                                      <p:to>
                                        <p:strVal val="visible"/>
                                      </p:to>
                                    </p:set>
                                    <p:animEffect transition="in" filter="wipe(left)">
                                      <p:cBhvr>
                                        <p:cTn id="134" dur="500"/>
                                        <p:tgtEl>
                                          <p:spTgt spid="268341"/>
                                        </p:tgtEl>
                                      </p:cBhvr>
                                    </p:animEffect>
                                  </p:childTnLst>
                                </p:cTn>
                              </p:par>
                              <p:par>
                                <p:cTn id="135" presetID="22" presetClass="entr" presetSubtype="8" fill="hold" grpId="0" nodeType="withEffect">
                                  <p:stCondLst>
                                    <p:cond delay="0"/>
                                  </p:stCondLst>
                                  <p:childTnLst>
                                    <p:set>
                                      <p:cBhvr>
                                        <p:cTn id="136" dur="1" fill="hold">
                                          <p:stCondLst>
                                            <p:cond delay="0"/>
                                          </p:stCondLst>
                                        </p:cTn>
                                        <p:tgtEl>
                                          <p:spTgt spid="268342"/>
                                        </p:tgtEl>
                                        <p:attrNameLst>
                                          <p:attrName>style.visibility</p:attrName>
                                        </p:attrNameLst>
                                      </p:cBhvr>
                                      <p:to>
                                        <p:strVal val="visible"/>
                                      </p:to>
                                    </p:set>
                                    <p:animEffect transition="in" filter="wipe(left)">
                                      <p:cBhvr>
                                        <p:cTn id="137" dur="500"/>
                                        <p:tgtEl>
                                          <p:spTgt spid="268342"/>
                                        </p:tgtEl>
                                      </p:cBhvr>
                                    </p:animEffect>
                                  </p:childTnLst>
                                </p:cTn>
                              </p:par>
                              <p:par>
                                <p:cTn id="138" presetID="22" presetClass="entr" presetSubtype="8" fill="hold" grpId="0" nodeType="withEffect">
                                  <p:stCondLst>
                                    <p:cond delay="0"/>
                                  </p:stCondLst>
                                  <p:childTnLst>
                                    <p:set>
                                      <p:cBhvr>
                                        <p:cTn id="139" dur="1" fill="hold">
                                          <p:stCondLst>
                                            <p:cond delay="0"/>
                                          </p:stCondLst>
                                        </p:cTn>
                                        <p:tgtEl>
                                          <p:spTgt spid="268343"/>
                                        </p:tgtEl>
                                        <p:attrNameLst>
                                          <p:attrName>style.visibility</p:attrName>
                                        </p:attrNameLst>
                                      </p:cBhvr>
                                      <p:to>
                                        <p:strVal val="visible"/>
                                      </p:to>
                                    </p:set>
                                    <p:animEffect transition="in" filter="wipe(left)">
                                      <p:cBhvr>
                                        <p:cTn id="140" dur="500"/>
                                        <p:tgtEl>
                                          <p:spTgt spid="268343"/>
                                        </p:tgtEl>
                                      </p:cBhvr>
                                    </p:animEffect>
                                  </p:childTnLst>
                                </p:cTn>
                              </p:par>
                              <p:par>
                                <p:cTn id="141" presetID="22" presetClass="entr" presetSubtype="8" fill="hold" grpId="0" nodeType="withEffect">
                                  <p:stCondLst>
                                    <p:cond delay="0"/>
                                  </p:stCondLst>
                                  <p:childTnLst>
                                    <p:set>
                                      <p:cBhvr>
                                        <p:cTn id="142" dur="1" fill="hold">
                                          <p:stCondLst>
                                            <p:cond delay="0"/>
                                          </p:stCondLst>
                                        </p:cTn>
                                        <p:tgtEl>
                                          <p:spTgt spid="268344"/>
                                        </p:tgtEl>
                                        <p:attrNameLst>
                                          <p:attrName>style.visibility</p:attrName>
                                        </p:attrNameLst>
                                      </p:cBhvr>
                                      <p:to>
                                        <p:strVal val="visible"/>
                                      </p:to>
                                    </p:set>
                                    <p:animEffect transition="in" filter="wipe(left)">
                                      <p:cBhvr>
                                        <p:cTn id="143" dur="500"/>
                                        <p:tgtEl>
                                          <p:spTgt spid="268344"/>
                                        </p:tgtEl>
                                      </p:cBhvr>
                                    </p:animEffect>
                                  </p:childTnLst>
                                </p:cTn>
                              </p:par>
                              <p:par>
                                <p:cTn id="144" presetID="22" presetClass="entr" presetSubtype="8" fill="hold" grpId="0" nodeType="withEffect">
                                  <p:stCondLst>
                                    <p:cond delay="0"/>
                                  </p:stCondLst>
                                  <p:childTnLst>
                                    <p:set>
                                      <p:cBhvr>
                                        <p:cTn id="145" dur="1" fill="hold">
                                          <p:stCondLst>
                                            <p:cond delay="0"/>
                                          </p:stCondLst>
                                        </p:cTn>
                                        <p:tgtEl>
                                          <p:spTgt spid="268345"/>
                                        </p:tgtEl>
                                        <p:attrNameLst>
                                          <p:attrName>style.visibility</p:attrName>
                                        </p:attrNameLst>
                                      </p:cBhvr>
                                      <p:to>
                                        <p:strVal val="visible"/>
                                      </p:to>
                                    </p:set>
                                    <p:animEffect transition="in" filter="wipe(left)">
                                      <p:cBhvr>
                                        <p:cTn id="146" dur="500"/>
                                        <p:tgtEl>
                                          <p:spTgt spid="268345"/>
                                        </p:tgtEl>
                                      </p:cBhvr>
                                    </p:animEffect>
                                  </p:childTnLst>
                                </p:cTn>
                              </p:par>
                            </p:childTnLst>
                          </p:cTn>
                        </p:par>
                        <p:par>
                          <p:cTn id="147" fill="hold" nodeType="afterGroup">
                            <p:stCondLst>
                              <p:cond delay="500"/>
                            </p:stCondLst>
                            <p:childTnLst>
                              <p:par>
                                <p:cTn id="148" presetID="22" presetClass="entr" presetSubtype="4" fill="hold" grpId="0" nodeType="afterEffect">
                                  <p:stCondLst>
                                    <p:cond delay="0"/>
                                  </p:stCondLst>
                                  <p:childTnLst>
                                    <p:set>
                                      <p:cBhvr>
                                        <p:cTn id="149" dur="1" fill="hold">
                                          <p:stCondLst>
                                            <p:cond delay="0"/>
                                          </p:stCondLst>
                                        </p:cTn>
                                        <p:tgtEl>
                                          <p:spTgt spid="268294"/>
                                        </p:tgtEl>
                                        <p:attrNameLst>
                                          <p:attrName>style.visibility</p:attrName>
                                        </p:attrNameLst>
                                      </p:cBhvr>
                                      <p:to>
                                        <p:strVal val="visible"/>
                                      </p:to>
                                    </p:set>
                                    <p:animEffect transition="in" filter="wipe(down)">
                                      <p:cBhvr>
                                        <p:cTn id="150" dur="500"/>
                                        <p:tgtEl>
                                          <p:spTgt spid="268294"/>
                                        </p:tgtEl>
                                      </p:cBhvr>
                                    </p:animEffect>
                                  </p:childTnLst>
                                </p:cTn>
                              </p:par>
                            </p:childTnLst>
                          </p:cTn>
                        </p:par>
                        <p:par>
                          <p:cTn id="151" fill="hold" nodeType="afterGroup">
                            <p:stCondLst>
                              <p:cond delay="1000"/>
                            </p:stCondLst>
                            <p:childTnLst>
                              <p:par>
                                <p:cTn id="152" presetID="22" presetClass="entr" presetSubtype="4" fill="hold" grpId="0" nodeType="afterEffect">
                                  <p:stCondLst>
                                    <p:cond delay="0"/>
                                  </p:stCondLst>
                                  <p:childTnLst>
                                    <p:set>
                                      <p:cBhvr>
                                        <p:cTn id="153" dur="1" fill="hold">
                                          <p:stCondLst>
                                            <p:cond delay="0"/>
                                          </p:stCondLst>
                                        </p:cTn>
                                        <p:tgtEl>
                                          <p:spTgt spid="268387"/>
                                        </p:tgtEl>
                                        <p:attrNameLst>
                                          <p:attrName>style.visibility</p:attrName>
                                        </p:attrNameLst>
                                      </p:cBhvr>
                                      <p:to>
                                        <p:strVal val="visible"/>
                                      </p:to>
                                    </p:set>
                                    <p:animEffect transition="in" filter="wipe(down)">
                                      <p:cBhvr>
                                        <p:cTn id="154" dur="500"/>
                                        <p:tgtEl>
                                          <p:spTgt spid="268387"/>
                                        </p:tgtEl>
                                      </p:cBhvr>
                                    </p:animEffect>
                                  </p:childTnLst>
                                </p:cTn>
                              </p:par>
                              <p:par>
                                <p:cTn id="155" presetID="22" presetClass="entr" presetSubtype="4" fill="hold" grpId="0" nodeType="withEffect">
                                  <p:stCondLst>
                                    <p:cond delay="0"/>
                                  </p:stCondLst>
                                  <p:childTnLst>
                                    <p:set>
                                      <p:cBhvr>
                                        <p:cTn id="156" dur="1" fill="hold">
                                          <p:stCondLst>
                                            <p:cond delay="0"/>
                                          </p:stCondLst>
                                        </p:cTn>
                                        <p:tgtEl>
                                          <p:spTgt spid="268295"/>
                                        </p:tgtEl>
                                        <p:attrNameLst>
                                          <p:attrName>style.visibility</p:attrName>
                                        </p:attrNameLst>
                                      </p:cBhvr>
                                      <p:to>
                                        <p:strVal val="visible"/>
                                      </p:to>
                                    </p:set>
                                    <p:animEffect transition="in" filter="wipe(down)">
                                      <p:cBhvr>
                                        <p:cTn id="157" dur="500"/>
                                        <p:tgtEl>
                                          <p:spTgt spid="268295"/>
                                        </p:tgtEl>
                                      </p:cBhvr>
                                    </p:animEffect>
                                  </p:childTnLst>
                                </p:cTn>
                              </p:par>
                              <p:par>
                                <p:cTn id="158" presetID="22" presetClass="entr" presetSubtype="4" fill="hold" grpId="0" nodeType="withEffect">
                                  <p:stCondLst>
                                    <p:cond delay="0"/>
                                  </p:stCondLst>
                                  <p:childTnLst>
                                    <p:set>
                                      <p:cBhvr>
                                        <p:cTn id="159" dur="1" fill="hold">
                                          <p:stCondLst>
                                            <p:cond delay="0"/>
                                          </p:stCondLst>
                                        </p:cTn>
                                        <p:tgtEl>
                                          <p:spTgt spid="268390"/>
                                        </p:tgtEl>
                                        <p:attrNameLst>
                                          <p:attrName>style.visibility</p:attrName>
                                        </p:attrNameLst>
                                      </p:cBhvr>
                                      <p:to>
                                        <p:strVal val="visible"/>
                                      </p:to>
                                    </p:set>
                                    <p:animEffect transition="in" filter="wipe(down)">
                                      <p:cBhvr>
                                        <p:cTn id="160" dur="500"/>
                                        <p:tgtEl>
                                          <p:spTgt spid="268390"/>
                                        </p:tgtEl>
                                      </p:cBhvr>
                                    </p:animEffect>
                                  </p:childTnLst>
                                </p:cTn>
                              </p:par>
                              <p:par>
                                <p:cTn id="161" presetID="22" presetClass="entr" presetSubtype="4" fill="hold" grpId="0" nodeType="withEffect">
                                  <p:stCondLst>
                                    <p:cond delay="0"/>
                                  </p:stCondLst>
                                  <p:childTnLst>
                                    <p:set>
                                      <p:cBhvr>
                                        <p:cTn id="162" dur="1" fill="hold">
                                          <p:stCondLst>
                                            <p:cond delay="0"/>
                                          </p:stCondLst>
                                        </p:cTn>
                                        <p:tgtEl>
                                          <p:spTgt spid="268319"/>
                                        </p:tgtEl>
                                        <p:attrNameLst>
                                          <p:attrName>style.visibility</p:attrName>
                                        </p:attrNameLst>
                                      </p:cBhvr>
                                      <p:to>
                                        <p:strVal val="visible"/>
                                      </p:to>
                                    </p:set>
                                    <p:animEffect transition="in" filter="wipe(down)">
                                      <p:cBhvr>
                                        <p:cTn id="163" dur="500"/>
                                        <p:tgtEl>
                                          <p:spTgt spid="268319"/>
                                        </p:tgtEl>
                                      </p:cBhvr>
                                    </p:animEffect>
                                  </p:childTnLst>
                                </p:cTn>
                              </p:par>
                              <p:par>
                                <p:cTn id="164" presetID="22" presetClass="entr" presetSubtype="4" fill="hold" grpId="0" nodeType="withEffect">
                                  <p:stCondLst>
                                    <p:cond delay="0"/>
                                  </p:stCondLst>
                                  <p:childTnLst>
                                    <p:set>
                                      <p:cBhvr>
                                        <p:cTn id="165" dur="1" fill="hold">
                                          <p:stCondLst>
                                            <p:cond delay="0"/>
                                          </p:stCondLst>
                                        </p:cTn>
                                        <p:tgtEl>
                                          <p:spTgt spid="268384"/>
                                        </p:tgtEl>
                                        <p:attrNameLst>
                                          <p:attrName>style.visibility</p:attrName>
                                        </p:attrNameLst>
                                      </p:cBhvr>
                                      <p:to>
                                        <p:strVal val="visible"/>
                                      </p:to>
                                    </p:set>
                                    <p:animEffect transition="in" filter="wipe(down)">
                                      <p:cBhvr>
                                        <p:cTn id="166" dur="500"/>
                                        <p:tgtEl>
                                          <p:spTgt spid="268384"/>
                                        </p:tgtEl>
                                      </p:cBhvr>
                                    </p:animEffect>
                                  </p:childTnLst>
                                </p:cTn>
                              </p:par>
                              <p:par>
                                <p:cTn id="167" presetID="22" presetClass="entr" presetSubtype="4" fill="hold" grpId="0" nodeType="withEffect">
                                  <p:stCondLst>
                                    <p:cond delay="0"/>
                                  </p:stCondLst>
                                  <p:childTnLst>
                                    <p:set>
                                      <p:cBhvr>
                                        <p:cTn id="168" dur="1" fill="hold">
                                          <p:stCondLst>
                                            <p:cond delay="0"/>
                                          </p:stCondLst>
                                        </p:cTn>
                                        <p:tgtEl>
                                          <p:spTgt spid="268347"/>
                                        </p:tgtEl>
                                        <p:attrNameLst>
                                          <p:attrName>style.visibility</p:attrName>
                                        </p:attrNameLst>
                                      </p:cBhvr>
                                      <p:to>
                                        <p:strVal val="visible"/>
                                      </p:to>
                                    </p:set>
                                    <p:animEffect transition="in" filter="wipe(down)">
                                      <p:cBhvr>
                                        <p:cTn id="169" dur="500"/>
                                        <p:tgtEl>
                                          <p:spTgt spid="268347"/>
                                        </p:tgtEl>
                                      </p:cBhvr>
                                    </p:animEffect>
                                  </p:childTnLst>
                                </p:cTn>
                              </p:par>
                              <p:par>
                                <p:cTn id="170" presetID="22" presetClass="entr" presetSubtype="4" fill="hold" grpId="0" nodeType="withEffect">
                                  <p:stCondLst>
                                    <p:cond delay="0"/>
                                  </p:stCondLst>
                                  <p:childTnLst>
                                    <p:set>
                                      <p:cBhvr>
                                        <p:cTn id="171" dur="1" fill="hold">
                                          <p:stCondLst>
                                            <p:cond delay="0"/>
                                          </p:stCondLst>
                                        </p:cTn>
                                        <p:tgtEl>
                                          <p:spTgt spid="268325"/>
                                        </p:tgtEl>
                                        <p:attrNameLst>
                                          <p:attrName>style.visibility</p:attrName>
                                        </p:attrNameLst>
                                      </p:cBhvr>
                                      <p:to>
                                        <p:strVal val="visible"/>
                                      </p:to>
                                    </p:set>
                                    <p:animEffect transition="in" filter="wipe(down)">
                                      <p:cBhvr>
                                        <p:cTn id="172" dur="500"/>
                                        <p:tgtEl>
                                          <p:spTgt spid="268325"/>
                                        </p:tgtEl>
                                      </p:cBhvr>
                                    </p:animEffect>
                                  </p:childTnLst>
                                </p:cTn>
                              </p:par>
                              <p:par>
                                <p:cTn id="173" presetID="22" presetClass="entr" presetSubtype="4" fill="hold" grpId="0" nodeType="withEffect">
                                  <p:stCondLst>
                                    <p:cond delay="0"/>
                                  </p:stCondLst>
                                  <p:childTnLst>
                                    <p:set>
                                      <p:cBhvr>
                                        <p:cTn id="174" dur="1" fill="hold">
                                          <p:stCondLst>
                                            <p:cond delay="0"/>
                                          </p:stCondLst>
                                        </p:cTn>
                                        <p:tgtEl>
                                          <p:spTgt spid="268383"/>
                                        </p:tgtEl>
                                        <p:attrNameLst>
                                          <p:attrName>style.visibility</p:attrName>
                                        </p:attrNameLst>
                                      </p:cBhvr>
                                      <p:to>
                                        <p:strVal val="visible"/>
                                      </p:to>
                                    </p:set>
                                    <p:animEffect transition="in" filter="wipe(down)">
                                      <p:cBhvr>
                                        <p:cTn id="175" dur="500"/>
                                        <p:tgtEl>
                                          <p:spTgt spid="268383"/>
                                        </p:tgtEl>
                                      </p:cBhvr>
                                    </p:animEffect>
                                  </p:childTnLst>
                                </p:cTn>
                              </p:par>
                              <p:par>
                                <p:cTn id="176" presetID="22" presetClass="entr" presetSubtype="4" fill="hold" grpId="0" nodeType="withEffect">
                                  <p:stCondLst>
                                    <p:cond delay="0"/>
                                  </p:stCondLst>
                                  <p:childTnLst>
                                    <p:set>
                                      <p:cBhvr>
                                        <p:cTn id="177" dur="1" fill="hold">
                                          <p:stCondLst>
                                            <p:cond delay="0"/>
                                          </p:stCondLst>
                                        </p:cTn>
                                        <p:tgtEl>
                                          <p:spTgt spid="268385"/>
                                        </p:tgtEl>
                                        <p:attrNameLst>
                                          <p:attrName>style.visibility</p:attrName>
                                        </p:attrNameLst>
                                      </p:cBhvr>
                                      <p:to>
                                        <p:strVal val="visible"/>
                                      </p:to>
                                    </p:set>
                                    <p:animEffect transition="in" filter="wipe(down)">
                                      <p:cBhvr>
                                        <p:cTn id="178" dur="500"/>
                                        <p:tgtEl>
                                          <p:spTgt spid="268385"/>
                                        </p:tgtEl>
                                      </p:cBhvr>
                                    </p:animEffect>
                                  </p:childTnLst>
                                </p:cTn>
                              </p:par>
                              <p:par>
                                <p:cTn id="179" presetID="22" presetClass="entr" presetSubtype="4" fill="hold" grpId="0" nodeType="withEffect">
                                  <p:stCondLst>
                                    <p:cond delay="0"/>
                                  </p:stCondLst>
                                  <p:childTnLst>
                                    <p:set>
                                      <p:cBhvr>
                                        <p:cTn id="180" dur="1" fill="hold">
                                          <p:stCondLst>
                                            <p:cond delay="0"/>
                                          </p:stCondLst>
                                        </p:cTn>
                                        <p:tgtEl>
                                          <p:spTgt spid="268296"/>
                                        </p:tgtEl>
                                        <p:attrNameLst>
                                          <p:attrName>style.visibility</p:attrName>
                                        </p:attrNameLst>
                                      </p:cBhvr>
                                      <p:to>
                                        <p:strVal val="visible"/>
                                      </p:to>
                                    </p:set>
                                    <p:animEffect transition="in" filter="wipe(down)">
                                      <p:cBhvr>
                                        <p:cTn id="181" dur="500"/>
                                        <p:tgtEl>
                                          <p:spTgt spid="268296"/>
                                        </p:tgtEl>
                                      </p:cBhvr>
                                    </p:animEffect>
                                  </p:childTnLst>
                                </p:cTn>
                              </p:par>
                              <p:par>
                                <p:cTn id="182" presetID="22" presetClass="entr" presetSubtype="4" fill="hold" grpId="0" nodeType="withEffect">
                                  <p:stCondLst>
                                    <p:cond delay="0"/>
                                  </p:stCondLst>
                                  <p:childTnLst>
                                    <p:set>
                                      <p:cBhvr>
                                        <p:cTn id="183" dur="1" fill="hold">
                                          <p:stCondLst>
                                            <p:cond delay="0"/>
                                          </p:stCondLst>
                                        </p:cTn>
                                        <p:tgtEl>
                                          <p:spTgt spid="268320"/>
                                        </p:tgtEl>
                                        <p:attrNameLst>
                                          <p:attrName>style.visibility</p:attrName>
                                        </p:attrNameLst>
                                      </p:cBhvr>
                                      <p:to>
                                        <p:strVal val="visible"/>
                                      </p:to>
                                    </p:set>
                                    <p:animEffect transition="in" filter="wipe(down)">
                                      <p:cBhvr>
                                        <p:cTn id="184" dur="500"/>
                                        <p:tgtEl>
                                          <p:spTgt spid="268320"/>
                                        </p:tgtEl>
                                      </p:cBhvr>
                                    </p:animEffect>
                                  </p:childTnLst>
                                </p:cTn>
                              </p:par>
                              <p:par>
                                <p:cTn id="185" presetID="22" presetClass="entr" presetSubtype="4" fill="hold" grpId="0" nodeType="withEffect">
                                  <p:stCondLst>
                                    <p:cond delay="0"/>
                                  </p:stCondLst>
                                  <p:childTnLst>
                                    <p:set>
                                      <p:cBhvr>
                                        <p:cTn id="186" dur="1" fill="hold">
                                          <p:stCondLst>
                                            <p:cond delay="0"/>
                                          </p:stCondLst>
                                        </p:cTn>
                                        <p:tgtEl>
                                          <p:spTgt spid="268447"/>
                                        </p:tgtEl>
                                        <p:attrNameLst>
                                          <p:attrName>style.visibility</p:attrName>
                                        </p:attrNameLst>
                                      </p:cBhvr>
                                      <p:to>
                                        <p:strVal val="visible"/>
                                      </p:to>
                                    </p:set>
                                    <p:animEffect transition="in" filter="wipe(down)">
                                      <p:cBhvr>
                                        <p:cTn id="187" dur="500"/>
                                        <p:tgtEl>
                                          <p:spTgt spid="268447"/>
                                        </p:tgtEl>
                                      </p:cBhvr>
                                    </p:animEffect>
                                  </p:childTnLst>
                                </p:cTn>
                              </p:par>
                              <p:par>
                                <p:cTn id="188" presetID="22" presetClass="entr" presetSubtype="4" fill="hold" grpId="0" nodeType="withEffect">
                                  <p:stCondLst>
                                    <p:cond delay="0"/>
                                  </p:stCondLst>
                                  <p:childTnLst>
                                    <p:set>
                                      <p:cBhvr>
                                        <p:cTn id="189" dur="1" fill="hold">
                                          <p:stCondLst>
                                            <p:cond delay="0"/>
                                          </p:stCondLst>
                                        </p:cTn>
                                        <p:tgtEl>
                                          <p:spTgt spid="268391"/>
                                        </p:tgtEl>
                                        <p:attrNameLst>
                                          <p:attrName>style.visibility</p:attrName>
                                        </p:attrNameLst>
                                      </p:cBhvr>
                                      <p:to>
                                        <p:strVal val="visible"/>
                                      </p:to>
                                    </p:set>
                                    <p:animEffect transition="in" filter="wipe(down)">
                                      <p:cBhvr>
                                        <p:cTn id="190" dur="500"/>
                                        <p:tgtEl>
                                          <p:spTgt spid="268391"/>
                                        </p:tgtEl>
                                      </p:cBhvr>
                                    </p:animEffect>
                                  </p:childTnLst>
                                </p:cTn>
                              </p:par>
                              <p:par>
                                <p:cTn id="191" presetID="22" presetClass="entr" presetSubtype="4" fill="hold" grpId="0" nodeType="withEffect">
                                  <p:stCondLst>
                                    <p:cond delay="0"/>
                                  </p:stCondLst>
                                  <p:childTnLst>
                                    <p:set>
                                      <p:cBhvr>
                                        <p:cTn id="192" dur="1" fill="hold">
                                          <p:stCondLst>
                                            <p:cond delay="0"/>
                                          </p:stCondLst>
                                        </p:cTn>
                                        <p:tgtEl>
                                          <p:spTgt spid="268321"/>
                                        </p:tgtEl>
                                        <p:attrNameLst>
                                          <p:attrName>style.visibility</p:attrName>
                                        </p:attrNameLst>
                                      </p:cBhvr>
                                      <p:to>
                                        <p:strVal val="visible"/>
                                      </p:to>
                                    </p:set>
                                    <p:animEffect transition="in" filter="wipe(down)">
                                      <p:cBhvr>
                                        <p:cTn id="193" dur="500"/>
                                        <p:tgtEl>
                                          <p:spTgt spid="268321"/>
                                        </p:tgtEl>
                                      </p:cBhvr>
                                    </p:animEffect>
                                  </p:childTnLst>
                                </p:cTn>
                              </p:par>
                              <p:par>
                                <p:cTn id="194" presetID="22" presetClass="entr" presetSubtype="4" fill="hold" grpId="0" nodeType="withEffect">
                                  <p:stCondLst>
                                    <p:cond delay="0"/>
                                  </p:stCondLst>
                                  <p:childTnLst>
                                    <p:set>
                                      <p:cBhvr>
                                        <p:cTn id="195" dur="1" fill="hold">
                                          <p:stCondLst>
                                            <p:cond delay="0"/>
                                          </p:stCondLst>
                                        </p:cTn>
                                        <p:tgtEl>
                                          <p:spTgt spid="268388"/>
                                        </p:tgtEl>
                                        <p:attrNameLst>
                                          <p:attrName>style.visibility</p:attrName>
                                        </p:attrNameLst>
                                      </p:cBhvr>
                                      <p:to>
                                        <p:strVal val="visible"/>
                                      </p:to>
                                    </p:set>
                                    <p:animEffect transition="in" filter="wipe(down)">
                                      <p:cBhvr>
                                        <p:cTn id="196" dur="500"/>
                                        <p:tgtEl>
                                          <p:spTgt spid="268388"/>
                                        </p:tgtEl>
                                      </p:cBhvr>
                                    </p:animEffect>
                                  </p:childTnLst>
                                </p:cTn>
                              </p:par>
                              <p:par>
                                <p:cTn id="197" presetID="22" presetClass="entr" presetSubtype="4" fill="hold" grpId="0" nodeType="withEffect">
                                  <p:stCondLst>
                                    <p:cond delay="0"/>
                                  </p:stCondLst>
                                  <p:childTnLst>
                                    <p:set>
                                      <p:cBhvr>
                                        <p:cTn id="198" dur="1" fill="hold">
                                          <p:stCondLst>
                                            <p:cond delay="0"/>
                                          </p:stCondLst>
                                        </p:cTn>
                                        <p:tgtEl>
                                          <p:spTgt spid="268322"/>
                                        </p:tgtEl>
                                        <p:attrNameLst>
                                          <p:attrName>style.visibility</p:attrName>
                                        </p:attrNameLst>
                                      </p:cBhvr>
                                      <p:to>
                                        <p:strVal val="visible"/>
                                      </p:to>
                                    </p:set>
                                    <p:animEffect transition="in" filter="wipe(down)">
                                      <p:cBhvr>
                                        <p:cTn id="199" dur="500"/>
                                        <p:tgtEl>
                                          <p:spTgt spid="268322"/>
                                        </p:tgtEl>
                                      </p:cBhvr>
                                    </p:animEffect>
                                  </p:childTnLst>
                                </p:cTn>
                              </p:par>
                              <p:par>
                                <p:cTn id="200" presetID="22" presetClass="entr" presetSubtype="4" fill="hold" grpId="0" nodeType="withEffect">
                                  <p:stCondLst>
                                    <p:cond delay="0"/>
                                  </p:stCondLst>
                                  <p:childTnLst>
                                    <p:set>
                                      <p:cBhvr>
                                        <p:cTn id="201" dur="1" fill="hold">
                                          <p:stCondLst>
                                            <p:cond delay="0"/>
                                          </p:stCondLst>
                                        </p:cTn>
                                        <p:tgtEl>
                                          <p:spTgt spid="268324"/>
                                        </p:tgtEl>
                                        <p:attrNameLst>
                                          <p:attrName>style.visibility</p:attrName>
                                        </p:attrNameLst>
                                      </p:cBhvr>
                                      <p:to>
                                        <p:strVal val="visible"/>
                                      </p:to>
                                    </p:set>
                                    <p:animEffect transition="in" filter="wipe(down)">
                                      <p:cBhvr>
                                        <p:cTn id="202" dur="500"/>
                                        <p:tgtEl>
                                          <p:spTgt spid="268324"/>
                                        </p:tgtEl>
                                      </p:cBhvr>
                                    </p:animEffect>
                                  </p:childTnLst>
                                </p:cTn>
                              </p:par>
                              <p:par>
                                <p:cTn id="203" presetID="22" presetClass="entr" presetSubtype="4" fill="hold" grpId="0" nodeType="withEffect">
                                  <p:stCondLst>
                                    <p:cond delay="0"/>
                                  </p:stCondLst>
                                  <p:childTnLst>
                                    <p:set>
                                      <p:cBhvr>
                                        <p:cTn id="204" dur="1" fill="hold">
                                          <p:stCondLst>
                                            <p:cond delay="0"/>
                                          </p:stCondLst>
                                        </p:cTn>
                                        <p:tgtEl>
                                          <p:spTgt spid="268389"/>
                                        </p:tgtEl>
                                        <p:attrNameLst>
                                          <p:attrName>style.visibility</p:attrName>
                                        </p:attrNameLst>
                                      </p:cBhvr>
                                      <p:to>
                                        <p:strVal val="visible"/>
                                      </p:to>
                                    </p:set>
                                    <p:animEffect transition="in" filter="wipe(down)">
                                      <p:cBhvr>
                                        <p:cTn id="205" dur="500"/>
                                        <p:tgtEl>
                                          <p:spTgt spid="268389"/>
                                        </p:tgtEl>
                                      </p:cBhvr>
                                    </p:animEffect>
                                  </p:childTnLst>
                                </p:cTn>
                              </p:par>
                              <p:par>
                                <p:cTn id="206" presetID="22" presetClass="entr" presetSubtype="4" fill="hold" grpId="0" nodeType="withEffect">
                                  <p:stCondLst>
                                    <p:cond delay="0"/>
                                  </p:stCondLst>
                                  <p:childTnLst>
                                    <p:set>
                                      <p:cBhvr>
                                        <p:cTn id="207" dur="1" fill="hold">
                                          <p:stCondLst>
                                            <p:cond delay="0"/>
                                          </p:stCondLst>
                                        </p:cTn>
                                        <p:tgtEl>
                                          <p:spTgt spid="268386"/>
                                        </p:tgtEl>
                                        <p:attrNameLst>
                                          <p:attrName>style.visibility</p:attrName>
                                        </p:attrNameLst>
                                      </p:cBhvr>
                                      <p:to>
                                        <p:strVal val="visible"/>
                                      </p:to>
                                    </p:set>
                                    <p:animEffect transition="in" filter="wipe(down)">
                                      <p:cBhvr>
                                        <p:cTn id="208" dur="500"/>
                                        <p:tgtEl>
                                          <p:spTgt spid="268386"/>
                                        </p:tgtEl>
                                      </p:cBhvr>
                                    </p:animEffect>
                                  </p:childTnLst>
                                </p:cTn>
                              </p:par>
                              <p:par>
                                <p:cTn id="209" presetID="22" presetClass="entr" presetSubtype="4" fill="hold" grpId="0" nodeType="withEffect">
                                  <p:stCondLst>
                                    <p:cond delay="0"/>
                                  </p:stCondLst>
                                  <p:childTnLst>
                                    <p:set>
                                      <p:cBhvr>
                                        <p:cTn id="210" dur="1" fill="hold">
                                          <p:stCondLst>
                                            <p:cond delay="0"/>
                                          </p:stCondLst>
                                        </p:cTn>
                                        <p:tgtEl>
                                          <p:spTgt spid="268323"/>
                                        </p:tgtEl>
                                        <p:attrNameLst>
                                          <p:attrName>style.visibility</p:attrName>
                                        </p:attrNameLst>
                                      </p:cBhvr>
                                      <p:to>
                                        <p:strVal val="visible"/>
                                      </p:to>
                                    </p:set>
                                    <p:animEffect transition="in" filter="wipe(down)">
                                      <p:cBhvr>
                                        <p:cTn id="211" dur="500"/>
                                        <p:tgtEl>
                                          <p:spTgt spid="268323"/>
                                        </p:tgtEl>
                                      </p:cBhvr>
                                    </p:animEffect>
                                  </p:childTnLst>
                                </p:cTn>
                              </p:par>
                            </p:childTnLst>
                          </p:cTn>
                        </p:par>
                        <p:par>
                          <p:cTn id="212" fill="hold" nodeType="afterGroup">
                            <p:stCondLst>
                              <p:cond delay="2000"/>
                            </p:stCondLst>
                            <p:childTnLst>
                              <p:par>
                                <p:cTn id="213" presetID="1" presetClass="entr" presetSubtype="0" fill="hold" grpId="0" nodeType="afterEffect">
                                  <p:stCondLst>
                                    <p:cond delay="0"/>
                                  </p:stCondLst>
                                  <p:childTnLst>
                                    <p:set>
                                      <p:cBhvr>
                                        <p:cTn id="214" dur="1" fill="hold">
                                          <p:stCondLst>
                                            <p:cond delay="0"/>
                                          </p:stCondLst>
                                        </p:cTn>
                                        <p:tgtEl>
                                          <p:spTgt spid="268445"/>
                                        </p:tgtEl>
                                        <p:attrNameLst>
                                          <p:attrName>style.visibility</p:attrName>
                                        </p:attrNameLst>
                                      </p:cBhvr>
                                      <p:to>
                                        <p:strVal val="visible"/>
                                      </p:to>
                                    </p:set>
                                  </p:childTnLst>
                                </p:cTn>
                              </p:par>
                            </p:childTnLst>
                          </p:cTn>
                        </p:par>
                        <p:par>
                          <p:cTn id="215" fill="hold" nodeType="afterGroup">
                            <p:stCondLst>
                              <p:cond delay="2000"/>
                            </p:stCondLst>
                            <p:childTnLst>
                              <p:par>
                                <p:cTn id="216" presetID="22" presetClass="entr" presetSubtype="4" fill="hold" nodeType="afterEffect">
                                  <p:stCondLst>
                                    <p:cond delay="0"/>
                                  </p:stCondLst>
                                  <p:childTnLst>
                                    <p:set>
                                      <p:cBhvr>
                                        <p:cTn id="217" dur="1" fill="hold">
                                          <p:stCondLst>
                                            <p:cond delay="0"/>
                                          </p:stCondLst>
                                        </p:cTn>
                                        <p:tgtEl>
                                          <p:spTgt spid="268418"/>
                                        </p:tgtEl>
                                        <p:attrNameLst>
                                          <p:attrName>style.visibility</p:attrName>
                                        </p:attrNameLst>
                                      </p:cBhvr>
                                      <p:to>
                                        <p:strVal val="visible"/>
                                      </p:to>
                                    </p:set>
                                    <p:animEffect transition="in" filter="wipe(down)">
                                      <p:cBhvr>
                                        <p:cTn id="218" dur="500"/>
                                        <p:tgtEl>
                                          <p:spTgt spid="268418"/>
                                        </p:tgtEl>
                                      </p:cBhvr>
                                    </p:animEffect>
                                  </p:childTnLst>
                                </p:cTn>
                              </p:par>
                            </p:childTnLst>
                          </p:cTn>
                        </p:par>
                        <p:par>
                          <p:cTn id="219" fill="hold" nodeType="afterGroup">
                            <p:stCondLst>
                              <p:cond delay="3000"/>
                            </p:stCondLst>
                            <p:childTnLst>
                              <p:par>
                                <p:cTn id="220" presetID="22" presetClass="entr" presetSubtype="2" fill="hold" nodeType="afterEffect">
                                  <p:stCondLst>
                                    <p:cond delay="0"/>
                                  </p:stCondLst>
                                  <p:childTnLst>
                                    <p:set>
                                      <p:cBhvr>
                                        <p:cTn id="221" dur="1" fill="hold">
                                          <p:stCondLst>
                                            <p:cond delay="0"/>
                                          </p:stCondLst>
                                        </p:cTn>
                                        <p:tgtEl>
                                          <p:spTgt spid="268420"/>
                                        </p:tgtEl>
                                        <p:attrNameLst>
                                          <p:attrName>style.visibility</p:attrName>
                                        </p:attrNameLst>
                                      </p:cBhvr>
                                      <p:to>
                                        <p:strVal val="visible"/>
                                      </p:to>
                                    </p:set>
                                    <p:animEffect transition="in" filter="wipe(right)">
                                      <p:cBhvr>
                                        <p:cTn id="222" dur="500"/>
                                        <p:tgtEl>
                                          <p:spTgt spid="268420"/>
                                        </p:tgtEl>
                                      </p:cBhvr>
                                    </p:animEffect>
                                  </p:childTnLst>
                                </p:cTn>
                              </p:par>
                            </p:childTnLst>
                          </p:cTn>
                        </p:par>
                        <p:par>
                          <p:cTn id="223" fill="hold" nodeType="afterGroup">
                            <p:stCondLst>
                              <p:cond delay="3500"/>
                            </p:stCondLst>
                            <p:childTnLst>
                              <p:par>
                                <p:cTn id="224" presetID="22" presetClass="entr" presetSubtype="2" fill="hold" grpId="0" nodeType="afterEffect">
                                  <p:stCondLst>
                                    <p:cond delay="0"/>
                                  </p:stCondLst>
                                  <p:childTnLst>
                                    <p:set>
                                      <p:cBhvr>
                                        <p:cTn id="225" dur="1" fill="hold">
                                          <p:stCondLst>
                                            <p:cond delay="0"/>
                                          </p:stCondLst>
                                        </p:cTn>
                                        <p:tgtEl>
                                          <p:spTgt spid="268421"/>
                                        </p:tgtEl>
                                        <p:attrNameLst>
                                          <p:attrName>style.visibility</p:attrName>
                                        </p:attrNameLst>
                                      </p:cBhvr>
                                      <p:to>
                                        <p:strVal val="visible"/>
                                      </p:to>
                                    </p:set>
                                    <p:animEffect transition="in" filter="wipe(right)">
                                      <p:cBhvr>
                                        <p:cTn id="226" dur="500"/>
                                        <p:tgtEl>
                                          <p:spTgt spid="268421"/>
                                        </p:tgtEl>
                                      </p:cBhvr>
                                    </p:animEffect>
                                  </p:childTnLst>
                                </p:cTn>
                              </p:par>
                            </p:childTnLst>
                          </p:cTn>
                        </p:par>
                        <p:par>
                          <p:cTn id="227" fill="hold" nodeType="afterGroup">
                            <p:stCondLst>
                              <p:cond delay="4000"/>
                            </p:stCondLst>
                            <p:childTnLst>
                              <p:par>
                                <p:cTn id="228" presetID="22" presetClass="entr" presetSubtype="4" fill="hold" grpId="0" nodeType="afterEffect">
                                  <p:stCondLst>
                                    <p:cond delay="0"/>
                                  </p:stCondLst>
                                  <p:childTnLst>
                                    <p:set>
                                      <p:cBhvr>
                                        <p:cTn id="229" dur="1" fill="hold">
                                          <p:stCondLst>
                                            <p:cond delay="0"/>
                                          </p:stCondLst>
                                        </p:cTn>
                                        <p:tgtEl>
                                          <p:spTgt spid="268292"/>
                                        </p:tgtEl>
                                        <p:attrNameLst>
                                          <p:attrName>style.visibility</p:attrName>
                                        </p:attrNameLst>
                                      </p:cBhvr>
                                      <p:to>
                                        <p:strVal val="visible"/>
                                      </p:to>
                                    </p:set>
                                    <p:animEffect transition="in" filter="wipe(down)">
                                      <p:cBhvr>
                                        <p:cTn id="230" dur="500"/>
                                        <p:tgtEl>
                                          <p:spTgt spid="268292"/>
                                        </p:tgtEl>
                                      </p:cBhvr>
                                    </p:animEffect>
                                  </p:childTnLst>
                                </p:cTn>
                              </p:par>
                            </p:childTnLst>
                          </p:cTn>
                        </p:par>
                      </p:childTnLst>
                    </p:cTn>
                  </p:par>
                  <p:par>
                    <p:cTn id="231" fill="hold" nodeType="clickPar">
                      <p:stCondLst>
                        <p:cond delay="indefinite"/>
                      </p:stCondLst>
                      <p:childTnLst>
                        <p:par>
                          <p:cTn id="232" fill="hold" nodeType="withGroup">
                            <p:stCondLst>
                              <p:cond delay="0"/>
                            </p:stCondLst>
                            <p:childTnLst>
                              <p:par>
                                <p:cTn id="233" presetID="22" presetClass="entr" presetSubtype="8" fill="hold" grpId="0" nodeType="clickEffect">
                                  <p:stCondLst>
                                    <p:cond delay="0"/>
                                  </p:stCondLst>
                                  <p:childTnLst>
                                    <p:set>
                                      <p:cBhvr>
                                        <p:cTn id="234" dur="1" fill="hold">
                                          <p:stCondLst>
                                            <p:cond delay="0"/>
                                          </p:stCondLst>
                                        </p:cTn>
                                        <p:tgtEl>
                                          <p:spTgt spid="268358"/>
                                        </p:tgtEl>
                                        <p:attrNameLst>
                                          <p:attrName>style.visibility</p:attrName>
                                        </p:attrNameLst>
                                      </p:cBhvr>
                                      <p:to>
                                        <p:strVal val="visible"/>
                                      </p:to>
                                    </p:set>
                                    <p:animEffect transition="in" filter="wipe(left)">
                                      <p:cBhvr>
                                        <p:cTn id="235" dur="500"/>
                                        <p:tgtEl>
                                          <p:spTgt spid="268358"/>
                                        </p:tgtEl>
                                      </p:cBhvr>
                                    </p:animEffect>
                                  </p:childTnLst>
                                </p:cTn>
                              </p:par>
                              <p:par>
                                <p:cTn id="236" presetID="22" presetClass="entr" presetSubtype="8" fill="hold" grpId="0" nodeType="withEffect">
                                  <p:stCondLst>
                                    <p:cond delay="0"/>
                                  </p:stCondLst>
                                  <p:childTnLst>
                                    <p:set>
                                      <p:cBhvr>
                                        <p:cTn id="237" dur="1" fill="hold">
                                          <p:stCondLst>
                                            <p:cond delay="0"/>
                                          </p:stCondLst>
                                        </p:cTn>
                                        <p:tgtEl>
                                          <p:spTgt spid="268300"/>
                                        </p:tgtEl>
                                        <p:attrNameLst>
                                          <p:attrName>style.visibility</p:attrName>
                                        </p:attrNameLst>
                                      </p:cBhvr>
                                      <p:to>
                                        <p:strVal val="visible"/>
                                      </p:to>
                                    </p:set>
                                    <p:animEffect transition="in" filter="wipe(left)">
                                      <p:cBhvr>
                                        <p:cTn id="238" dur="500"/>
                                        <p:tgtEl>
                                          <p:spTgt spid="268300"/>
                                        </p:tgtEl>
                                      </p:cBhvr>
                                    </p:animEffect>
                                  </p:childTnLst>
                                </p:cTn>
                              </p:par>
                              <p:par>
                                <p:cTn id="239" presetID="22" presetClass="entr" presetSubtype="8" fill="hold" grpId="0" nodeType="withEffect">
                                  <p:stCondLst>
                                    <p:cond delay="0"/>
                                  </p:stCondLst>
                                  <p:childTnLst>
                                    <p:set>
                                      <p:cBhvr>
                                        <p:cTn id="240" dur="1" fill="hold">
                                          <p:stCondLst>
                                            <p:cond delay="0"/>
                                          </p:stCondLst>
                                        </p:cTn>
                                        <p:tgtEl>
                                          <p:spTgt spid="268359"/>
                                        </p:tgtEl>
                                        <p:attrNameLst>
                                          <p:attrName>style.visibility</p:attrName>
                                        </p:attrNameLst>
                                      </p:cBhvr>
                                      <p:to>
                                        <p:strVal val="visible"/>
                                      </p:to>
                                    </p:set>
                                    <p:animEffect transition="in" filter="wipe(left)">
                                      <p:cBhvr>
                                        <p:cTn id="241" dur="500"/>
                                        <p:tgtEl>
                                          <p:spTgt spid="268359"/>
                                        </p:tgtEl>
                                      </p:cBhvr>
                                    </p:animEffect>
                                  </p:childTnLst>
                                </p:cTn>
                              </p:par>
                              <p:par>
                                <p:cTn id="242" presetID="22" presetClass="entr" presetSubtype="8" fill="hold" grpId="0" nodeType="withEffect">
                                  <p:stCondLst>
                                    <p:cond delay="0"/>
                                  </p:stCondLst>
                                  <p:childTnLst>
                                    <p:set>
                                      <p:cBhvr>
                                        <p:cTn id="243" dur="1" fill="hold">
                                          <p:stCondLst>
                                            <p:cond delay="0"/>
                                          </p:stCondLst>
                                        </p:cTn>
                                        <p:tgtEl>
                                          <p:spTgt spid="268360"/>
                                        </p:tgtEl>
                                        <p:attrNameLst>
                                          <p:attrName>style.visibility</p:attrName>
                                        </p:attrNameLst>
                                      </p:cBhvr>
                                      <p:to>
                                        <p:strVal val="visible"/>
                                      </p:to>
                                    </p:set>
                                    <p:animEffect transition="in" filter="wipe(left)">
                                      <p:cBhvr>
                                        <p:cTn id="244" dur="500"/>
                                        <p:tgtEl>
                                          <p:spTgt spid="268360"/>
                                        </p:tgtEl>
                                      </p:cBhvr>
                                    </p:animEffect>
                                  </p:childTnLst>
                                </p:cTn>
                              </p:par>
                              <p:par>
                                <p:cTn id="245" presetID="22" presetClass="entr" presetSubtype="8" fill="hold" grpId="0" nodeType="withEffect">
                                  <p:stCondLst>
                                    <p:cond delay="0"/>
                                  </p:stCondLst>
                                  <p:childTnLst>
                                    <p:set>
                                      <p:cBhvr>
                                        <p:cTn id="246" dur="1" fill="hold">
                                          <p:stCondLst>
                                            <p:cond delay="0"/>
                                          </p:stCondLst>
                                        </p:cTn>
                                        <p:tgtEl>
                                          <p:spTgt spid="268413"/>
                                        </p:tgtEl>
                                        <p:attrNameLst>
                                          <p:attrName>style.visibility</p:attrName>
                                        </p:attrNameLst>
                                      </p:cBhvr>
                                      <p:to>
                                        <p:strVal val="visible"/>
                                      </p:to>
                                    </p:set>
                                    <p:animEffect transition="in" filter="wipe(left)">
                                      <p:cBhvr>
                                        <p:cTn id="247" dur="500"/>
                                        <p:tgtEl>
                                          <p:spTgt spid="268413"/>
                                        </p:tgtEl>
                                      </p:cBhvr>
                                    </p:animEffect>
                                  </p:childTnLst>
                                </p:cTn>
                              </p:par>
                              <p:par>
                                <p:cTn id="248" presetID="22" presetClass="entr" presetSubtype="8" fill="hold" grpId="0" nodeType="withEffect">
                                  <p:stCondLst>
                                    <p:cond delay="0"/>
                                  </p:stCondLst>
                                  <p:childTnLst>
                                    <p:set>
                                      <p:cBhvr>
                                        <p:cTn id="249" dur="1" fill="hold">
                                          <p:stCondLst>
                                            <p:cond delay="0"/>
                                          </p:stCondLst>
                                        </p:cTn>
                                        <p:tgtEl>
                                          <p:spTgt spid="268361"/>
                                        </p:tgtEl>
                                        <p:attrNameLst>
                                          <p:attrName>style.visibility</p:attrName>
                                        </p:attrNameLst>
                                      </p:cBhvr>
                                      <p:to>
                                        <p:strVal val="visible"/>
                                      </p:to>
                                    </p:set>
                                    <p:animEffect transition="in" filter="wipe(left)">
                                      <p:cBhvr>
                                        <p:cTn id="250" dur="500"/>
                                        <p:tgtEl>
                                          <p:spTgt spid="268361"/>
                                        </p:tgtEl>
                                      </p:cBhvr>
                                    </p:animEffect>
                                  </p:childTnLst>
                                </p:cTn>
                              </p:par>
                              <p:par>
                                <p:cTn id="251" presetID="22" presetClass="entr" presetSubtype="8" fill="hold" grpId="0" nodeType="withEffect">
                                  <p:stCondLst>
                                    <p:cond delay="0"/>
                                  </p:stCondLst>
                                  <p:childTnLst>
                                    <p:set>
                                      <p:cBhvr>
                                        <p:cTn id="252" dur="1" fill="hold">
                                          <p:stCondLst>
                                            <p:cond delay="0"/>
                                          </p:stCondLst>
                                        </p:cTn>
                                        <p:tgtEl>
                                          <p:spTgt spid="268412"/>
                                        </p:tgtEl>
                                        <p:attrNameLst>
                                          <p:attrName>style.visibility</p:attrName>
                                        </p:attrNameLst>
                                      </p:cBhvr>
                                      <p:to>
                                        <p:strVal val="visible"/>
                                      </p:to>
                                    </p:set>
                                    <p:animEffect transition="in" filter="wipe(left)">
                                      <p:cBhvr>
                                        <p:cTn id="253" dur="500"/>
                                        <p:tgtEl>
                                          <p:spTgt spid="268412"/>
                                        </p:tgtEl>
                                      </p:cBhvr>
                                    </p:animEffect>
                                  </p:childTnLst>
                                </p:cTn>
                              </p:par>
                            </p:childTnLst>
                          </p:cTn>
                        </p:par>
                        <p:par>
                          <p:cTn id="254" fill="hold" nodeType="afterGroup">
                            <p:stCondLst>
                              <p:cond delay="500"/>
                            </p:stCondLst>
                            <p:childTnLst>
                              <p:par>
                                <p:cTn id="255" presetID="22" presetClass="entr" presetSubtype="4" fill="hold" grpId="0" nodeType="afterEffect">
                                  <p:stCondLst>
                                    <p:cond delay="0"/>
                                  </p:stCondLst>
                                  <p:childTnLst>
                                    <p:set>
                                      <p:cBhvr>
                                        <p:cTn id="256" dur="1" fill="hold">
                                          <p:stCondLst>
                                            <p:cond delay="0"/>
                                          </p:stCondLst>
                                        </p:cTn>
                                        <p:tgtEl>
                                          <p:spTgt spid="268297"/>
                                        </p:tgtEl>
                                        <p:attrNameLst>
                                          <p:attrName>style.visibility</p:attrName>
                                        </p:attrNameLst>
                                      </p:cBhvr>
                                      <p:to>
                                        <p:strVal val="visible"/>
                                      </p:to>
                                    </p:set>
                                    <p:animEffect transition="in" filter="wipe(down)">
                                      <p:cBhvr>
                                        <p:cTn id="257" dur="500"/>
                                        <p:tgtEl>
                                          <p:spTgt spid="268297"/>
                                        </p:tgtEl>
                                      </p:cBhvr>
                                    </p:animEffect>
                                  </p:childTnLst>
                                </p:cTn>
                              </p:par>
                            </p:childTnLst>
                          </p:cTn>
                        </p:par>
                        <p:par>
                          <p:cTn id="258" fill="hold" nodeType="afterGroup">
                            <p:stCondLst>
                              <p:cond delay="1000"/>
                            </p:stCondLst>
                            <p:childTnLst>
                              <p:par>
                                <p:cTn id="259" presetID="22" presetClass="entr" presetSubtype="4" fill="hold" grpId="0" nodeType="afterEffect">
                                  <p:stCondLst>
                                    <p:cond delay="0"/>
                                  </p:stCondLst>
                                  <p:childTnLst>
                                    <p:set>
                                      <p:cBhvr>
                                        <p:cTn id="260" dur="1" fill="hold">
                                          <p:stCondLst>
                                            <p:cond delay="0"/>
                                          </p:stCondLst>
                                        </p:cTn>
                                        <p:tgtEl>
                                          <p:spTgt spid="268392"/>
                                        </p:tgtEl>
                                        <p:attrNameLst>
                                          <p:attrName>style.visibility</p:attrName>
                                        </p:attrNameLst>
                                      </p:cBhvr>
                                      <p:to>
                                        <p:strVal val="visible"/>
                                      </p:to>
                                    </p:set>
                                    <p:animEffect transition="in" filter="wipe(down)">
                                      <p:cBhvr>
                                        <p:cTn id="261" dur="500"/>
                                        <p:tgtEl>
                                          <p:spTgt spid="268392"/>
                                        </p:tgtEl>
                                      </p:cBhvr>
                                    </p:animEffect>
                                  </p:childTnLst>
                                </p:cTn>
                              </p:par>
                              <p:par>
                                <p:cTn id="262" presetID="22" presetClass="entr" presetSubtype="4" fill="hold" grpId="0" nodeType="withEffect">
                                  <p:stCondLst>
                                    <p:cond delay="0"/>
                                  </p:stCondLst>
                                  <p:childTnLst>
                                    <p:set>
                                      <p:cBhvr>
                                        <p:cTn id="263" dur="1" fill="hold">
                                          <p:stCondLst>
                                            <p:cond delay="0"/>
                                          </p:stCondLst>
                                        </p:cTn>
                                        <p:tgtEl>
                                          <p:spTgt spid="268304"/>
                                        </p:tgtEl>
                                        <p:attrNameLst>
                                          <p:attrName>style.visibility</p:attrName>
                                        </p:attrNameLst>
                                      </p:cBhvr>
                                      <p:to>
                                        <p:strVal val="visible"/>
                                      </p:to>
                                    </p:set>
                                    <p:animEffect transition="in" filter="wipe(down)">
                                      <p:cBhvr>
                                        <p:cTn id="264" dur="500"/>
                                        <p:tgtEl>
                                          <p:spTgt spid="268304"/>
                                        </p:tgtEl>
                                      </p:cBhvr>
                                    </p:animEffect>
                                  </p:childTnLst>
                                </p:cTn>
                              </p:par>
                              <p:par>
                                <p:cTn id="265" presetID="22" presetClass="entr" presetSubtype="4" fill="hold" grpId="0" nodeType="withEffect">
                                  <p:stCondLst>
                                    <p:cond delay="0"/>
                                  </p:stCondLst>
                                  <p:childTnLst>
                                    <p:set>
                                      <p:cBhvr>
                                        <p:cTn id="266" dur="1" fill="hold">
                                          <p:stCondLst>
                                            <p:cond delay="0"/>
                                          </p:stCondLst>
                                        </p:cTn>
                                        <p:tgtEl>
                                          <p:spTgt spid="268393"/>
                                        </p:tgtEl>
                                        <p:attrNameLst>
                                          <p:attrName>style.visibility</p:attrName>
                                        </p:attrNameLst>
                                      </p:cBhvr>
                                      <p:to>
                                        <p:strVal val="visible"/>
                                      </p:to>
                                    </p:set>
                                    <p:animEffect transition="in" filter="wipe(down)">
                                      <p:cBhvr>
                                        <p:cTn id="267" dur="500"/>
                                        <p:tgtEl>
                                          <p:spTgt spid="268393"/>
                                        </p:tgtEl>
                                      </p:cBhvr>
                                    </p:animEffect>
                                  </p:childTnLst>
                                </p:cTn>
                              </p:par>
                              <p:par>
                                <p:cTn id="268" presetID="22" presetClass="entr" presetSubtype="4" fill="hold" grpId="0" nodeType="withEffect">
                                  <p:stCondLst>
                                    <p:cond delay="0"/>
                                  </p:stCondLst>
                                  <p:childTnLst>
                                    <p:set>
                                      <p:cBhvr>
                                        <p:cTn id="269" dur="1" fill="hold">
                                          <p:stCondLst>
                                            <p:cond delay="0"/>
                                          </p:stCondLst>
                                        </p:cTn>
                                        <p:tgtEl>
                                          <p:spTgt spid="268305"/>
                                        </p:tgtEl>
                                        <p:attrNameLst>
                                          <p:attrName>style.visibility</p:attrName>
                                        </p:attrNameLst>
                                      </p:cBhvr>
                                      <p:to>
                                        <p:strVal val="visible"/>
                                      </p:to>
                                    </p:set>
                                    <p:animEffect transition="in" filter="wipe(down)">
                                      <p:cBhvr>
                                        <p:cTn id="270" dur="500"/>
                                        <p:tgtEl>
                                          <p:spTgt spid="268305"/>
                                        </p:tgtEl>
                                      </p:cBhvr>
                                    </p:animEffect>
                                  </p:childTnLst>
                                </p:cTn>
                              </p:par>
                              <p:par>
                                <p:cTn id="271" presetID="22" presetClass="entr" presetSubtype="4" fill="hold" grpId="0" nodeType="withEffect">
                                  <p:stCondLst>
                                    <p:cond delay="0"/>
                                  </p:stCondLst>
                                  <p:childTnLst>
                                    <p:set>
                                      <p:cBhvr>
                                        <p:cTn id="272" dur="1" fill="hold">
                                          <p:stCondLst>
                                            <p:cond delay="0"/>
                                          </p:stCondLst>
                                        </p:cTn>
                                        <p:tgtEl>
                                          <p:spTgt spid="268306"/>
                                        </p:tgtEl>
                                        <p:attrNameLst>
                                          <p:attrName>style.visibility</p:attrName>
                                        </p:attrNameLst>
                                      </p:cBhvr>
                                      <p:to>
                                        <p:strVal val="visible"/>
                                      </p:to>
                                    </p:set>
                                    <p:animEffect transition="in" filter="wipe(down)">
                                      <p:cBhvr>
                                        <p:cTn id="273" dur="500"/>
                                        <p:tgtEl>
                                          <p:spTgt spid="268306"/>
                                        </p:tgtEl>
                                      </p:cBhvr>
                                    </p:animEffect>
                                  </p:childTnLst>
                                </p:cTn>
                              </p:par>
                              <p:par>
                                <p:cTn id="274" presetID="22" presetClass="entr" presetSubtype="4" fill="hold" grpId="0" nodeType="withEffect">
                                  <p:stCondLst>
                                    <p:cond delay="0"/>
                                  </p:stCondLst>
                                  <p:childTnLst>
                                    <p:set>
                                      <p:cBhvr>
                                        <p:cTn id="275" dur="1" fill="hold">
                                          <p:stCondLst>
                                            <p:cond delay="0"/>
                                          </p:stCondLst>
                                        </p:cTn>
                                        <p:tgtEl>
                                          <p:spTgt spid="268303"/>
                                        </p:tgtEl>
                                        <p:attrNameLst>
                                          <p:attrName>style.visibility</p:attrName>
                                        </p:attrNameLst>
                                      </p:cBhvr>
                                      <p:to>
                                        <p:strVal val="visible"/>
                                      </p:to>
                                    </p:set>
                                    <p:animEffect transition="in" filter="wipe(down)">
                                      <p:cBhvr>
                                        <p:cTn id="276" dur="500"/>
                                        <p:tgtEl>
                                          <p:spTgt spid="268303"/>
                                        </p:tgtEl>
                                      </p:cBhvr>
                                    </p:animEffect>
                                  </p:childTnLst>
                                </p:cTn>
                              </p:par>
                              <p:par>
                                <p:cTn id="277" presetID="22" presetClass="entr" presetSubtype="4" fill="hold" grpId="0" nodeType="withEffect">
                                  <p:stCondLst>
                                    <p:cond delay="0"/>
                                  </p:stCondLst>
                                  <p:childTnLst>
                                    <p:set>
                                      <p:cBhvr>
                                        <p:cTn id="278" dur="1" fill="hold">
                                          <p:stCondLst>
                                            <p:cond delay="0"/>
                                          </p:stCondLst>
                                        </p:cTn>
                                        <p:tgtEl>
                                          <p:spTgt spid="268395"/>
                                        </p:tgtEl>
                                        <p:attrNameLst>
                                          <p:attrName>style.visibility</p:attrName>
                                        </p:attrNameLst>
                                      </p:cBhvr>
                                      <p:to>
                                        <p:strVal val="visible"/>
                                      </p:to>
                                    </p:set>
                                    <p:animEffect transition="in" filter="wipe(down)">
                                      <p:cBhvr>
                                        <p:cTn id="279" dur="500"/>
                                        <p:tgtEl>
                                          <p:spTgt spid="268395"/>
                                        </p:tgtEl>
                                      </p:cBhvr>
                                    </p:animEffect>
                                  </p:childTnLst>
                                </p:cTn>
                              </p:par>
                              <p:par>
                                <p:cTn id="280" presetID="22" presetClass="entr" presetSubtype="4" fill="hold" grpId="0" nodeType="withEffect">
                                  <p:stCondLst>
                                    <p:cond delay="0"/>
                                  </p:stCondLst>
                                  <p:childTnLst>
                                    <p:set>
                                      <p:cBhvr>
                                        <p:cTn id="281" dur="1" fill="hold">
                                          <p:stCondLst>
                                            <p:cond delay="0"/>
                                          </p:stCondLst>
                                        </p:cTn>
                                        <p:tgtEl>
                                          <p:spTgt spid="268396"/>
                                        </p:tgtEl>
                                        <p:attrNameLst>
                                          <p:attrName>style.visibility</p:attrName>
                                        </p:attrNameLst>
                                      </p:cBhvr>
                                      <p:to>
                                        <p:strVal val="visible"/>
                                      </p:to>
                                    </p:set>
                                    <p:animEffect transition="in" filter="wipe(down)">
                                      <p:cBhvr>
                                        <p:cTn id="282" dur="500"/>
                                        <p:tgtEl>
                                          <p:spTgt spid="268396"/>
                                        </p:tgtEl>
                                      </p:cBhvr>
                                    </p:animEffect>
                                  </p:childTnLst>
                                </p:cTn>
                              </p:par>
                              <p:par>
                                <p:cTn id="283" presetID="22" presetClass="entr" presetSubtype="4" fill="hold" grpId="0" nodeType="withEffect">
                                  <p:stCondLst>
                                    <p:cond delay="0"/>
                                  </p:stCondLst>
                                  <p:childTnLst>
                                    <p:set>
                                      <p:cBhvr>
                                        <p:cTn id="284" dur="1" fill="hold">
                                          <p:stCondLst>
                                            <p:cond delay="0"/>
                                          </p:stCondLst>
                                        </p:cTn>
                                        <p:tgtEl>
                                          <p:spTgt spid="268397"/>
                                        </p:tgtEl>
                                        <p:attrNameLst>
                                          <p:attrName>style.visibility</p:attrName>
                                        </p:attrNameLst>
                                      </p:cBhvr>
                                      <p:to>
                                        <p:strVal val="visible"/>
                                      </p:to>
                                    </p:set>
                                    <p:animEffect transition="in" filter="wipe(down)">
                                      <p:cBhvr>
                                        <p:cTn id="285" dur="500"/>
                                        <p:tgtEl>
                                          <p:spTgt spid="268397"/>
                                        </p:tgtEl>
                                      </p:cBhvr>
                                    </p:animEffect>
                                  </p:childTnLst>
                                </p:cTn>
                              </p:par>
                              <p:par>
                                <p:cTn id="286" presetID="22" presetClass="entr" presetSubtype="4" fill="hold" grpId="0" nodeType="withEffect">
                                  <p:stCondLst>
                                    <p:cond delay="0"/>
                                  </p:stCondLst>
                                  <p:childTnLst>
                                    <p:set>
                                      <p:cBhvr>
                                        <p:cTn id="287" dur="1" fill="hold">
                                          <p:stCondLst>
                                            <p:cond delay="0"/>
                                          </p:stCondLst>
                                        </p:cTn>
                                        <p:tgtEl>
                                          <p:spTgt spid="268298"/>
                                        </p:tgtEl>
                                        <p:attrNameLst>
                                          <p:attrName>style.visibility</p:attrName>
                                        </p:attrNameLst>
                                      </p:cBhvr>
                                      <p:to>
                                        <p:strVal val="visible"/>
                                      </p:to>
                                    </p:set>
                                    <p:animEffect transition="in" filter="wipe(down)">
                                      <p:cBhvr>
                                        <p:cTn id="288" dur="500"/>
                                        <p:tgtEl>
                                          <p:spTgt spid="268298"/>
                                        </p:tgtEl>
                                      </p:cBhvr>
                                    </p:animEffect>
                                  </p:childTnLst>
                                </p:cTn>
                              </p:par>
                              <p:par>
                                <p:cTn id="289" presetID="22" presetClass="entr" presetSubtype="4" fill="hold" grpId="0" nodeType="withEffect">
                                  <p:stCondLst>
                                    <p:cond delay="0"/>
                                  </p:stCondLst>
                                  <p:childTnLst>
                                    <p:set>
                                      <p:cBhvr>
                                        <p:cTn id="290" dur="1" fill="hold">
                                          <p:stCondLst>
                                            <p:cond delay="0"/>
                                          </p:stCondLst>
                                        </p:cTn>
                                        <p:tgtEl>
                                          <p:spTgt spid="268302"/>
                                        </p:tgtEl>
                                        <p:attrNameLst>
                                          <p:attrName>style.visibility</p:attrName>
                                        </p:attrNameLst>
                                      </p:cBhvr>
                                      <p:to>
                                        <p:strVal val="visible"/>
                                      </p:to>
                                    </p:set>
                                    <p:animEffect transition="in" filter="wipe(down)">
                                      <p:cBhvr>
                                        <p:cTn id="291" dur="500"/>
                                        <p:tgtEl>
                                          <p:spTgt spid="268302"/>
                                        </p:tgtEl>
                                      </p:cBhvr>
                                    </p:animEffect>
                                  </p:childTnLst>
                                </p:cTn>
                              </p:par>
                              <p:par>
                                <p:cTn id="292" presetID="22" presetClass="entr" presetSubtype="4" fill="hold" grpId="0" nodeType="withEffect">
                                  <p:stCondLst>
                                    <p:cond delay="0"/>
                                  </p:stCondLst>
                                  <p:childTnLst>
                                    <p:set>
                                      <p:cBhvr>
                                        <p:cTn id="293" dur="1" fill="hold">
                                          <p:stCondLst>
                                            <p:cond delay="0"/>
                                          </p:stCondLst>
                                        </p:cTn>
                                        <p:tgtEl>
                                          <p:spTgt spid="268414"/>
                                        </p:tgtEl>
                                        <p:attrNameLst>
                                          <p:attrName>style.visibility</p:attrName>
                                        </p:attrNameLst>
                                      </p:cBhvr>
                                      <p:to>
                                        <p:strVal val="visible"/>
                                      </p:to>
                                    </p:set>
                                    <p:animEffect transition="in" filter="wipe(down)">
                                      <p:cBhvr>
                                        <p:cTn id="294" dur="500"/>
                                        <p:tgtEl>
                                          <p:spTgt spid="268414"/>
                                        </p:tgtEl>
                                      </p:cBhvr>
                                    </p:animEffect>
                                  </p:childTnLst>
                                </p:cTn>
                              </p:par>
                              <p:par>
                                <p:cTn id="295" presetID="22" presetClass="entr" presetSubtype="4" fill="hold" grpId="0" nodeType="withEffect">
                                  <p:stCondLst>
                                    <p:cond delay="0"/>
                                  </p:stCondLst>
                                  <p:childTnLst>
                                    <p:set>
                                      <p:cBhvr>
                                        <p:cTn id="296" dur="1" fill="hold">
                                          <p:stCondLst>
                                            <p:cond delay="0"/>
                                          </p:stCondLst>
                                        </p:cTn>
                                        <p:tgtEl>
                                          <p:spTgt spid="268415"/>
                                        </p:tgtEl>
                                        <p:attrNameLst>
                                          <p:attrName>style.visibility</p:attrName>
                                        </p:attrNameLst>
                                      </p:cBhvr>
                                      <p:to>
                                        <p:strVal val="visible"/>
                                      </p:to>
                                    </p:set>
                                    <p:animEffect transition="in" filter="wipe(down)">
                                      <p:cBhvr>
                                        <p:cTn id="297" dur="500"/>
                                        <p:tgtEl>
                                          <p:spTgt spid="268415"/>
                                        </p:tgtEl>
                                      </p:cBhvr>
                                    </p:animEffect>
                                  </p:childTnLst>
                                </p:cTn>
                              </p:par>
                              <p:par>
                                <p:cTn id="298" presetID="22" presetClass="entr" presetSubtype="4" fill="hold" grpId="0" nodeType="withEffect">
                                  <p:stCondLst>
                                    <p:cond delay="0"/>
                                  </p:stCondLst>
                                  <p:childTnLst>
                                    <p:set>
                                      <p:cBhvr>
                                        <p:cTn id="299" dur="1" fill="hold">
                                          <p:stCondLst>
                                            <p:cond delay="0"/>
                                          </p:stCondLst>
                                        </p:cTn>
                                        <p:tgtEl>
                                          <p:spTgt spid="268399"/>
                                        </p:tgtEl>
                                        <p:attrNameLst>
                                          <p:attrName>style.visibility</p:attrName>
                                        </p:attrNameLst>
                                      </p:cBhvr>
                                      <p:to>
                                        <p:strVal val="visible"/>
                                      </p:to>
                                    </p:set>
                                    <p:animEffect transition="in" filter="wipe(down)">
                                      <p:cBhvr>
                                        <p:cTn id="300" dur="500"/>
                                        <p:tgtEl>
                                          <p:spTgt spid="268399"/>
                                        </p:tgtEl>
                                      </p:cBhvr>
                                    </p:animEffect>
                                  </p:childTnLst>
                                </p:cTn>
                              </p:par>
                              <p:par>
                                <p:cTn id="301" presetID="22" presetClass="entr" presetSubtype="4" fill="hold" grpId="0" nodeType="withEffect">
                                  <p:stCondLst>
                                    <p:cond delay="0"/>
                                  </p:stCondLst>
                                  <p:childTnLst>
                                    <p:set>
                                      <p:cBhvr>
                                        <p:cTn id="302" dur="1" fill="hold">
                                          <p:stCondLst>
                                            <p:cond delay="0"/>
                                          </p:stCondLst>
                                        </p:cTn>
                                        <p:tgtEl>
                                          <p:spTgt spid="268398"/>
                                        </p:tgtEl>
                                        <p:attrNameLst>
                                          <p:attrName>style.visibility</p:attrName>
                                        </p:attrNameLst>
                                      </p:cBhvr>
                                      <p:to>
                                        <p:strVal val="visible"/>
                                      </p:to>
                                    </p:set>
                                    <p:animEffect transition="in" filter="wipe(down)">
                                      <p:cBhvr>
                                        <p:cTn id="303" dur="500"/>
                                        <p:tgtEl>
                                          <p:spTgt spid="268398"/>
                                        </p:tgtEl>
                                      </p:cBhvr>
                                    </p:animEffect>
                                  </p:childTnLst>
                                </p:cTn>
                              </p:par>
                              <p:par>
                                <p:cTn id="304" presetID="22" presetClass="entr" presetSubtype="4" fill="hold" grpId="0" nodeType="withEffect">
                                  <p:stCondLst>
                                    <p:cond delay="0"/>
                                  </p:stCondLst>
                                  <p:childTnLst>
                                    <p:set>
                                      <p:cBhvr>
                                        <p:cTn id="305" dur="1" fill="hold">
                                          <p:stCondLst>
                                            <p:cond delay="0"/>
                                          </p:stCondLst>
                                        </p:cTn>
                                        <p:tgtEl>
                                          <p:spTgt spid="268400"/>
                                        </p:tgtEl>
                                        <p:attrNameLst>
                                          <p:attrName>style.visibility</p:attrName>
                                        </p:attrNameLst>
                                      </p:cBhvr>
                                      <p:to>
                                        <p:strVal val="visible"/>
                                      </p:to>
                                    </p:set>
                                    <p:animEffect transition="in" filter="wipe(down)">
                                      <p:cBhvr>
                                        <p:cTn id="306" dur="500"/>
                                        <p:tgtEl>
                                          <p:spTgt spid="268400"/>
                                        </p:tgtEl>
                                      </p:cBhvr>
                                    </p:animEffect>
                                  </p:childTnLst>
                                </p:cTn>
                              </p:par>
                              <p:par>
                                <p:cTn id="307" presetID="22" presetClass="entr" presetSubtype="4" fill="hold" grpId="0" nodeType="withEffect">
                                  <p:stCondLst>
                                    <p:cond delay="0"/>
                                  </p:stCondLst>
                                  <p:childTnLst>
                                    <p:set>
                                      <p:cBhvr>
                                        <p:cTn id="308" dur="1" fill="hold">
                                          <p:stCondLst>
                                            <p:cond delay="0"/>
                                          </p:stCondLst>
                                        </p:cTn>
                                        <p:tgtEl>
                                          <p:spTgt spid="268394"/>
                                        </p:tgtEl>
                                        <p:attrNameLst>
                                          <p:attrName>style.visibility</p:attrName>
                                        </p:attrNameLst>
                                      </p:cBhvr>
                                      <p:to>
                                        <p:strVal val="visible"/>
                                      </p:to>
                                    </p:set>
                                    <p:animEffect transition="in" filter="wipe(down)">
                                      <p:cBhvr>
                                        <p:cTn id="309" dur="500"/>
                                        <p:tgtEl>
                                          <p:spTgt spid="268394"/>
                                        </p:tgtEl>
                                      </p:cBhvr>
                                    </p:animEffect>
                                  </p:childTnLst>
                                </p:cTn>
                              </p:par>
                              <p:par>
                                <p:cTn id="310" presetID="22" presetClass="entr" presetSubtype="4" fill="hold" grpId="0" nodeType="withEffect">
                                  <p:stCondLst>
                                    <p:cond delay="0"/>
                                  </p:stCondLst>
                                  <p:childTnLst>
                                    <p:set>
                                      <p:cBhvr>
                                        <p:cTn id="311" dur="1" fill="hold">
                                          <p:stCondLst>
                                            <p:cond delay="0"/>
                                          </p:stCondLst>
                                        </p:cTn>
                                        <p:tgtEl>
                                          <p:spTgt spid="268301"/>
                                        </p:tgtEl>
                                        <p:attrNameLst>
                                          <p:attrName>style.visibility</p:attrName>
                                        </p:attrNameLst>
                                      </p:cBhvr>
                                      <p:to>
                                        <p:strVal val="visible"/>
                                      </p:to>
                                    </p:set>
                                    <p:animEffect transition="in" filter="wipe(down)">
                                      <p:cBhvr>
                                        <p:cTn id="312" dur="500"/>
                                        <p:tgtEl>
                                          <p:spTgt spid="268301"/>
                                        </p:tgtEl>
                                      </p:cBhvr>
                                    </p:animEffect>
                                  </p:childTnLst>
                                </p:cTn>
                              </p:par>
                              <p:par>
                                <p:cTn id="313" presetID="22" presetClass="entr" presetSubtype="4" fill="hold" grpId="0" nodeType="withEffect">
                                  <p:stCondLst>
                                    <p:cond delay="0"/>
                                  </p:stCondLst>
                                  <p:childTnLst>
                                    <p:set>
                                      <p:cBhvr>
                                        <p:cTn id="314" dur="1" fill="hold">
                                          <p:stCondLst>
                                            <p:cond delay="0"/>
                                          </p:stCondLst>
                                        </p:cTn>
                                        <p:tgtEl>
                                          <p:spTgt spid="268307"/>
                                        </p:tgtEl>
                                        <p:attrNameLst>
                                          <p:attrName>style.visibility</p:attrName>
                                        </p:attrNameLst>
                                      </p:cBhvr>
                                      <p:to>
                                        <p:strVal val="visible"/>
                                      </p:to>
                                    </p:set>
                                    <p:animEffect transition="in" filter="wipe(down)">
                                      <p:cBhvr>
                                        <p:cTn id="315" dur="500"/>
                                        <p:tgtEl>
                                          <p:spTgt spid="268307"/>
                                        </p:tgtEl>
                                      </p:cBhvr>
                                    </p:animEffect>
                                  </p:childTnLst>
                                </p:cTn>
                              </p:par>
                              <p:par>
                                <p:cTn id="316" presetID="22" presetClass="entr" presetSubtype="4" fill="hold" grpId="0" nodeType="withEffect">
                                  <p:stCondLst>
                                    <p:cond delay="0"/>
                                  </p:stCondLst>
                                  <p:childTnLst>
                                    <p:set>
                                      <p:cBhvr>
                                        <p:cTn id="317" dur="1" fill="hold">
                                          <p:stCondLst>
                                            <p:cond delay="0"/>
                                          </p:stCondLst>
                                        </p:cTn>
                                        <p:tgtEl>
                                          <p:spTgt spid="268401"/>
                                        </p:tgtEl>
                                        <p:attrNameLst>
                                          <p:attrName>style.visibility</p:attrName>
                                        </p:attrNameLst>
                                      </p:cBhvr>
                                      <p:to>
                                        <p:strVal val="visible"/>
                                      </p:to>
                                    </p:set>
                                    <p:animEffect transition="in" filter="wipe(down)">
                                      <p:cBhvr>
                                        <p:cTn id="318" dur="500"/>
                                        <p:tgtEl>
                                          <p:spTgt spid="268401"/>
                                        </p:tgtEl>
                                      </p:cBhvr>
                                    </p:animEffect>
                                  </p:childTnLst>
                                </p:cTn>
                              </p:par>
                            </p:childTnLst>
                          </p:cTn>
                        </p:par>
                        <p:par>
                          <p:cTn id="319" fill="hold" nodeType="afterGroup">
                            <p:stCondLst>
                              <p:cond delay="1500"/>
                            </p:stCondLst>
                            <p:childTnLst>
                              <p:par>
                                <p:cTn id="320" presetID="22" presetClass="entr" presetSubtype="4" fill="hold" grpId="0" nodeType="afterEffect">
                                  <p:stCondLst>
                                    <p:cond delay="0"/>
                                  </p:stCondLst>
                                  <p:childTnLst>
                                    <p:set>
                                      <p:cBhvr>
                                        <p:cTn id="321" dur="1" fill="hold">
                                          <p:stCondLst>
                                            <p:cond delay="0"/>
                                          </p:stCondLst>
                                        </p:cTn>
                                        <p:tgtEl>
                                          <p:spTgt spid="268446"/>
                                        </p:tgtEl>
                                        <p:attrNameLst>
                                          <p:attrName>style.visibility</p:attrName>
                                        </p:attrNameLst>
                                      </p:cBhvr>
                                      <p:to>
                                        <p:strVal val="visible"/>
                                      </p:to>
                                    </p:set>
                                    <p:animEffect transition="in" filter="wipe(down)">
                                      <p:cBhvr>
                                        <p:cTn id="322" dur="500"/>
                                        <p:tgtEl>
                                          <p:spTgt spid="268446"/>
                                        </p:tgtEl>
                                      </p:cBhvr>
                                    </p:animEffect>
                                  </p:childTnLst>
                                </p:cTn>
                              </p:par>
                            </p:childTnLst>
                          </p:cTn>
                        </p:par>
                        <p:par>
                          <p:cTn id="323" fill="hold" nodeType="afterGroup">
                            <p:stCondLst>
                              <p:cond delay="2000"/>
                            </p:stCondLst>
                            <p:childTnLst>
                              <p:par>
                                <p:cTn id="324" presetID="22" presetClass="entr" presetSubtype="4" fill="hold" nodeType="afterEffect">
                                  <p:stCondLst>
                                    <p:cond delay="0"/>
                                  </p:stCondLst>
                                  <p:childTnLst>
                                    <p:set>
                                      <p:cBhvr>
                                        <p:cTn id="325" dur="1" fill="hold">
                                          <p:stCondLst>
                                            <p:cond delay="0"/>
                                          </p:stCondLst>
                                        </p:cTn>
                                        <p:tgtEl>
                                          <p:spTgt spid="268419"/>
                                        </p:tgtEl>
                                        <p:attrNameLst>
                                          <p:attrName>style.visibility</p:attrName>
                                        </p:attrNameLst>
                                      </p:cBhvr>
                                      <p:to>
                                        <p:strVal val="visible"/>
                                      </p:to>
                                    </p:set>
                                    <p:animEffect transition="in" filter="wipe(down)">
                                      <p:cBhvr>
                                        <p:cTn id="326" dur="500"/>
                                        <p:tgtEl>
                                          <p:spTgt spid="268419"/>
                                        </p:tgtEl>
                                      </p:cBhvr>
                                    </p:animEffect>
                                  </p:childTnLst>
                                </p:cTn>
                              </p:par>
                            </p:childTnLst>
                          </p:cTn>
                        </p:par>
                      </p:childTnLst>
                    </p:cTn>
                  </p:par>
                  <p:par>
                    <p:cTn id="327" fill="hold" nodeType="clickPar">
                      <p:stCondLst>
                        <p:cond delay="indefinite"/>
                      </p:stCondLst>
                      <p:childTnLst>
                        <p:par>
                          <p:cTn id="328" fill="hold" nodeType="withGroup">
                            <p:stCondLst>
                              <p:cond delay="0"/>
                            </p:stCondLst>
                            <p:childTnLst>
                              <p:par>
                                <p:cTn id="329" presetID="22" presetClass="entr" presetSubtype="8" fill="hold" grpId="0" nodeType="clickEffect">
                                  <p:stCondLst>
                                    <p:cond delay="0"/>
                                  </p:stCondLst>
                                  <p:childTnLst>
                                    <p:set>
                                      <p:cBhvr>
                                        <p:cTn id="330" dur="1" fill="hold">
                                          <p:stCondLst>
                                            <p:cond delay="0"/>
                                          </p:stCondLst>
                                        </p:cTn>
                                        <p:tgtEl>
                                          <p:spTgt spid="268309"/>
                                        </p:tgtEl>
                                        <p:attrNameLst>
                                          <p:attrName>style.visibility</p:attrName>
                                        </p:attrNameLst>
                                      </p:cBhvr>
                                      <p:to>
                                        <p:strVal val="visible"/>
                                      </p:to>
                                    </p:set>
                                    <p:animEffect transition="in" filter="wipe(left)">
                                      <p:cBhvr>
                                        <p:cTn id="331" dur="500"/>
                                        <p:tgtEl>
                                          <p:spTgt spid="268309"/>
                                        </p:tgtEl>
                                      </p:cBhvr>
                                    </p:animEffect>
                                  </p:childTnLst>
                                </p:cTn>
                              </p:par>
                              <p:par>
                                <p:cTn id="332" presetID="22" presetClass="entr" presetSubtype="8" fill="hold" grpId="0" nodeType="withEffect">
                                  <p:stCondLst>
                                    <p:cond delay="0"/>
                                  </p:stCondLst>
                                  <p:childTnLst>
                                    <p:set>
                                      <p:cBhvr>
                                        <p:cTn id="333" dur="1" fill="hold">
                                          <p:stCondLst>
                                            <p:cond delay="0"/>
                                          </p:stCondLst>
                                        </p:cTn>
                                        <p:tgtEl>
                                          <p:spTgt spid="268311"/>
                                        </p:tgtEl>
                                        <p:attrNameLst>
                                          <p:attrName>style.visibility</p:attrName>
                                        </p:attrNameLst>
                                      </p:cBhvr>
                                      <p:to>
                                        <p:strVal val="visible"/>
                                      </p:to>
                                    </p:set>
                                    <p:animEffect transition="in" filter="wipe(left)">
                                      <p:cBhvr>
                                        <p:cTn id="334" dur="500"/>
                                        <p:tgtEl>
                                          <p:spTgt spid="268311"/>
                                        </p:tgtEl>
                                      </p:cBhvr>
                                    </p:animEffect>
                                  </p:childTnLst>
                                </p:cTn>
                              </p:par>
                              <p:par>
                                <p:cTn id="335" presetID="22" presetClass="entr" presetSubtype="8" fill="hold" grpId="0" nodeType="withEffect">
                                  <p:stCondLst>
                                    <p:cond delay="0"/>
                                  </p:stCondLst>
                                  <p:childTnLst>
                                    <p:set>
                                      <p:cBhvr>
                                        <p:cTn id="336" dur="1" fill="hold">
                                          <p:stCondLst>
                                            <p:cond delay="0"/>
                                          </p:stCondLst>
                                        </p:cTn>
                                        <p:tgtEl>
                                          <p:spTgt spid="268310"/>
                                        </p:tgtEl>
                                        <p:attrNameLst>
                                          <p:attrName>style.visibility</p:attrName>
                                        </p:attrNameLst>
                                      </p:cBhvr>
                                      <p:to>
                                        <p:strVal val="visible"/>
                                      </p:to>
                                    </p:set>
                                    <p:animEffect transition="in" filter="wipe(left)">
                                      <p:cBhvr>
                                        <p:cTn id="337" dur="500"/>
                                        <p:tgtEl>
                                          <p:spTgt spid="268310"/>
                                        </p:tgtEl>
                                      </p:cBhvr>
                                    </p:animEffect>
                                  </p:childTnLst>
                                </p:cTn>
                              </p:par>
                              <p:par>
                                <p:cTn id="338" presetID="22" presetClass="entr" presetSubtype="8" fill="hold" grpId="0" nodeType="withEffect">
                                  <p:stCondLst>
                                    <p:cond delay="0"/>
                                  </p:stCondLst>
                                  <p:childTnLst>
                                    <p:set>
                                      <p:cBhvr>
                                        <p:cTn id="339" dur="1" fill="hold">
                                          <p:stCondLst>
                                            <p:cond delay="0"/>
                                          </p:stCondLst>
                                        </p:cTn>
                                        <p:tgtEl>
                                          <p:spTgt spid="268312"/>
                                        </p:tgtEl>
                                        <p:attrNameLst>
                                          <p:attrName>style.visibility</p:attrName>
                                        </p:attrNameLst>
                                      </p:cBhvr>
                                      <p:to>
                                        <p:strVal val="visible"/>
                                      </p:to>
                                    </p:set>
                                    <p:animEffect transition="in" filter="wipe(left)">
                                      <p:cBhvr>
                                        <p:cTn id="340" dur="500"/>
                                        <p:tgtEl>
                                          <p:spTgt spid="268312"/>
                                        </p:tgtEl>
                                      </p:cBhvr>
                                    </p:animEffect>
                                  </p:childTnLst>
                                </p:cTn>
                              </p:par>
                              <p:par>
                                <p:cTn id="341" presetID="22" presetClass="entr" presetSubtype="8" fill="hold" grpId="0" nodeType="withEffect">
                                  <p:stCondLst>
                                    <p:cond delay="0"/>
                                  </p:stCondLst>
                                  <p:childTnLst>
                                    <p:set>
                                      <p:cBhvr>
                                        <p:cTn id="342" dur="1" fill="hold">
                                          <p:stCondLst>
                                            <p:cond delay="0"/>
                                          </p:stCondLst>
                                        </p:cTn>
                                        <p:tgtEl>
                                          <p:spTgt spid="268314"/>
                                        </p:tgtEl>
                                        <p:attrNameLst>
                                          <p:attrName>style.visibility</p:attrName>
                                        </p:attrNameLst>
                                      </p:cBhvr>
                                      <p:to>
                                        <p:strVal val="visible"/>
                                      </p:to>
                                    </p:set>
                                    <p:animEffect transition="in" filter="wipe(left)">
                                      <p:cBhvr>
                                        <p:cTn id="343" dur="500"/>
                                        <p:tgtEl>
                                          <p:spTgt spid="268314"/>
                                        </p:tgtEl>
                                      </p:cBhvr>
                                    </p:animEffect>
                                  </p:childTnLst>
                                </p:cTn>
                              </p:par>
                              <p:par>
                                <p:cTn id="344" presetID="22" presetClass="entr" presetSubtype="8" fill="hold" grpId="0" nodeType="withEffect">
                                  <p:stCondLst>
                                    <p:cond delay="0"/>
                                  </p:stCondLst>
                                  <p:childTnLst>
                                    <p:set>
                                      <p:cBhvr>
                                        <p:cTn id="345" dur="1" fill="hold">
                                          <p:stCondLst>
                                            <p:cond delay="0"/>
                                          </p:stCondLst>
                                        </p:cTn>
                                        <p:tgtEl>
                                          <p:spTgt spid="268313"/>
                                        </p:tgtEl>
                                        <p:attrNameLst>
                                          <p:attrName>style.visibility</p:attrName>
                                        </p:attrNameLst>
                                      </p:cBhvr>
                                      <p:to>
                                        <p:strVal val="visible"/>
                                      </p:to>
                                    </p:set>
                                    <p:animEffect transition="in" filter="wipe(left)">
                                      <p:cBhvr>
                                        <p:cTn id="346" dur="500"/>
                                        <p:tgtEl>
                                          <p:spTgt spid="268313"/>
                                        </p:tgtEl>
                                      </p:cBhvr>
                                    </p:animEffect>
                                  </p:childTnLst>
                                </p:cTn>
                              </p:par>
                              <p:par>
                                <p:cTn id="347" presetID="22" presetClass="entr" presetSubtype="8" fill="hold" grpId="0" nodeType="withEffect">
                                  <p:stCondLst>
                                    <p:cond delay="0"/>
                                  </p:stCondLst>
                                  <p:childTnLst>
                                    <p:set>
                                      <p:cBhvr>
                                        <p:cTn id="348" dur="1" fill="hold">
                                          <p:stCondLst>
                                            <p:cond delay="0"/>
                                          </p:stCondLst>
                                        </p:cTn>
                                        <p:tgtEl>
                                          <p:spTgt spid="268316"/>
                                        </p:tgtEl>
                                        <p:attrNameLst>
                                          <p:attrName>style.visibility</p:attrName>
                                        </p:attrNameLst>
                                      </p:cBhvr>
                                      <p:to>
                                        <p:strVal val="visible"/>
                                      </p:to>
                                    </p:set>
                                    <p:animEffect transition="in" filter="wipe(left)">
                                      <p:cBhvr>
                                        <p:cTn id="349" dur="500"/>
                                        <p:tgtEl>
                                          <p:spTgt spid="268316"/>
                                        </p:tgtEl>
                                      </p:cBhvr>
                                    </p:animEffect>
                                  </p:childTnLst>
                                </p:cTn>
                              </p:par>
                              <p:par>
                                <p:cTn id="350" presetID="22" presetClass="entr" presetSubtype="8" fill="hold" grpId="0" nodeType="withEffect">
                                  <p:stCondLst>
                                    <p:cond delay="0"/>
                                  </p:stCondLst>
                                  <p:childTnLst>
                                    <p:set>
                                      <p:cBhvr>
                                        <p:cTn id="351" dur="1" fill="hold">
                                          <p:stCondLst>
                                            <p:cond delay="0"/>
                                          </p:stCondLst>
                                        </p:cTn>
                                        <p:tgtEl>
                                          <p:spTgt spid="268315"/>
                                        </p:tgtEl>
                                        <p:attrNameLst>
                                          <p:attrName>style.visibility</p:attrName>
                                        </p:attrNameLst>
                                      </p:cBhvr>
                                      <p:to>
                                        <p:strVal val="visible"/>
                                      </p:to>
                                    </p:set>
                                    <p:animEffect transition="in" filter="wipe(left)">
                                      <p:cBhvr>
                                        <p:cTn id="352" dur="500"/>
                                        <p:tgtEl>
                                          <p:spTgt spid="268315"/>
                                        </p:tgtEl>
                                      </p:cBhvr>
                                    </p:animEffect>
                                  </p:childTnLst>
                                </p:cTn>
                              </p:par>
                              <p:par>
                                <p:cTn id="353" presetID="22" presetClass="entr" presetSubtype="8" fill="hold" grpId="0" nodeType="withEffect">
                                  <p:stCondLst>
                                    <p:cond delay="0"/>
                                  </p:stCondLst>
                                  <p:childTnLst>
                                    <p:set>
                                      <p:cBhvr>
                                        <p:cTn id="354" dur="1" fill="hold">
                                          <p:stCondLst>
                                            <p:cond delay="0"/>
                                          </p:stCondLst>
                                        </p:cTn>
                                        <p:tgtEl>
                                          <p:spTgt spid="268317"/>
                                        </p:tgtEl>
                                        <p:attrNameLst>
                                          <p:attrName>style.visibility</p:attrName>
                                        </p:attrNameLst>
                                      </p:cBhvr>
                                      <p:to>
                                        <p:strVal val="visible"/>
                                      </p:to>
                                    </p:set>
                                    <p:animEffect transition="in" filter="wipe(left)">
                                      <p:cBhvr>
                                        <p:cTn id="355" dur="500"/>
                                        <p:tgtEl>
                                          <p:spTgt spid="268317"/>
                                        </p:tgtEl>
                                      </p:cBhvr>
                                    </p:animEffect>
                                  </p:childTnLst>
                                </p:cTn>
                              </p:par>
                              <p:par>
                                <p:cTn id="356" presetID="22" presetClass="entr" presetSubtype="8" fill="hold" grpId="0" nodeType="withEffect">
                                  <p:stCondLst>
                                    <p:cond delay="0"/>
                                  </p:stCondLst>
                                  <p:childTnLst>
                                    <p:set>
                                      <p:cBhvr>
                                        <p:cTn id="357" dur="1" fill="hold">
                                          <p:stCondLst>
                                            <p:cond delay="0"/>
                                          </p:stCondLst>
                                        </p:cTn>
                                        <p:tgtEl>
                                          <p:spTgt spid="268318"/>
                                        </p:tgtEl>
                                        <p:attrNameLst>
                                          <p:attrName>style.visibility</p:attrName>
                                        </p:attrNameLst>
                                      </p:cBhvr>
                                      <p:to>
                                        <p:strVal val="visible"/>
                                      </p:to>
                                    </p:set>
                                    <p:animEffect transition="in" filter="wipe(left)">
                                      <p:cBhvr>
                                        <p:cTn id="358" dur="500"/>
                                        <p:tgtEl>
                                          <p:spTgt spid="268318"/>
                                        </p:tgtEl>
                                      </p:cBhvr>
                                    </p:animEffect>
                                  </p:childTnLst>
                                </p:cTn>
                              </p:par>
                            </p:childTnLst>
                          </p:cTn>
                        </p:par>
                        <p:par>
                          <p:cTn id="359" fill="hold" nodeType="afterGroup">
                            <p:stCondLst>
                              <p:cond delay="500"/>
                            </p:stCondLst>
                            <p:childTnLst>
                              <p:par>
                                <p:cTn id="360" presetID="22" presetClass="entr" presetSubtype="4" fill="hold" grpId="0" nodeType="afterEffect">
                                  <p:stCondLst>
                                    <p:cond delay="0"/>
                                  </p:stCondLst>
                                  <p:childTnLst>
                                    <p:set>
                                      <p:cBhvr>
                                        <p:cTn id="361" dur="1" fill="hold">
                                          <p:stCondLst>
                                            <p:cond delay="0"/>
                                          </p:stCondLst>
                                        </p:cTn>
                                        <p:tgtEl>
                                          <p:spTgt spid="268308"/>
                                        </p:tgtEl>
                                        <p:attrNameLst>
                                          <p:attrName>style.visibility</p:attrName>
                                        </p:attrNameLst>
                                      </p:cBhvr>
                                      <p:to>
                                        <p:strVal val="visible"/>
                                      </p:to>
                                    </p:set>
                                    <p:animEffect transition="in" filter="wipe(down)">
                                      <p:cBhvr>
                                        <p:cTn id="362" dur="500"/>
                                        <p:tgtEl>
                                          <p:spTgt spid="268308"/>
                                        </p:tgtEl>
                                      </p:cBhvr>
                                    </p:animEffect>
                                  </p:childTnLst>
                                </p:cTn>
                              </p:par>
                              <p:par>
                                <p:cTn id="363" presetID="22" presetClass="entr" presetSubtype="4" fill="hold" grpId="0" nodeType="withEffect">
                                  <p:stCondLst>
                                    <p:cond delay="0"/>
                                  </p:stCondLst>
                                  <p:childTnLst>
                                    <p:set>
                                      <p:cBhvr>
                                        <p:cTn id="364" dur="1" fill="hold">
                                          <p:stCondLst>
                                            <p:cond delay="0"/>
                                          </p:stCondLst>
                                        </p:cTn>
                                        <p:tgtEl>
                                          <p:spTgt spid="268362"/>
                                        </p:tgtEl>
                                        <p:attrNameLst>
                                          <p:attrName>style.visibility</p:attrName>
                                        </p:attrNameLst>
                                      </p:cBhvr>
                                      <p:to>
                                        <p:strVal val="visible"/>
                                      </p:to>
                                    </p:set>
                                    <p:animEffect transition="in" filter="wipe(down)">
                                      <p:cBhvr>
                                        <p:cTn id="365" dur="500"/>
                                        <p:tgtEl>
                                          <p:spTgt spid="268362"/>
                                        </p:tgtEl>
                                      </p:cBhvr>
                                    </p:animEffect>
                                  </p:childTnLst>
                                </p:cTn>
                              </p:par>
                              <p:par>
                                <p:cTn id="366" presetID="22" presetClass="entr" presetSubtype="4" fill="hold" grpId="0" nodeType="withEffect">
                                  <p:stCondLst>
                                    <p:cond delay="0"/>
                                  </p:stCondLst>
                                  <p:childTnLst>
                                    <p:set>
                                      <p:cBhvr>
                                        <p:cTn id="367" dur="1" fill="hold">
                                          <p:stCondLst>
                                            <p:cond delay="0"/>
                                          </p:stCondLst>
                                        </p:cTn>
                                        <p:tgtEl>
                                          <p:spTgt spid="268409"/>
                                        </p:tgtEl>
                                        <p:attrNameLst>
                                          <p:attrName>style.visibility</p:attrName>
                                        </p:attrNameLst>
                                      </p:cBhvr>
                                      <p:to>
                                        <p:strVal val="visible"/>
                                      </p:to>
                                    </p:set>
                                    <p:animEffect transition="in" filter="wipe(down)">
                                      <p:cBhvr>
                                        <p:cTn id="368" dur="500"/>
                                        <p:tgtEl>
                                          <p:spTgt spid="268409"/>
                                        </p:tgtEl>
                                      </p:cBhvr>
                                    </p:animEffect>
                                  </p:childTnLst>
                                </p:cTn>
                              </p:par>
                              <p:par>
                                <p:cTn id="369" presetID="22" presetClass="entr" presetSubtype="4" fill="hold" grpId="0" nodeType="withEffect">
                                  <p:stCondLst>
                                    <p:cond delay="0"/>
                                  </p:stCondLst>
                                  <p:childTnLst>
                                    <p:set>
                                      <p:cBhvr>
                                        <p:cTn id="370" dur="1" fill="hold">
                                          <p:stCondLst>
                                            <p:cond delay="0"/>
                                          </p:stCondLst>
                                        </p:cTn>
                                        <p:tgtEl>
                                          <p:spTgt spid="268363"/>
                                        </p:tgtEl>
                                        <p:attrNameLst>
                                          <p:attrName>style.visibility</p:attrName>
                                        </p:attrNameLst>
                                      </p:cBhvr>
                                      <p:to>
                                        <p:strVal val="visible"/>
                                      </p:to>
                                    </p:set>
                                    <p:animEffect transition="in" filter="wipe(down)">
                                      <p:cBhvr>
                                        <p:cTn id="371" dur="500"/>
                                        <p:tgtEl>
                                          <p:spTgt spid="268363"/>
                                        </p:tgtEl>
                                      </p:cBhvr>
                                    </p:animEffect>
                                  </p:childTnLst>
                                </p:cTn>
                              </p:par>
                              <p:par>
                                <p:cTn id="372" presetID="22" presetClass="entr" presetSubtype="4" fill="hold" grpId="0" nodeType="withEffect">
                                  <p:stCondLst>
                                    <p:cond delay="0"/>
                                  </p:stCondLst>
                                  <p:childTnLst>
                                    <p:set>
                                      <p:cBhvr>
                                        <p:cTn id="373" dur="1" fill="hold">
                                          <p:stCondLst>
                                            <p:cond delay="0"/>
                                          </p:stCondLst>
                                        </p:cTn>
                                        <p:tgtEl>
                                          <p:spTgt spid="268408"/>
                                        </p:tgtEl>
                                        <p:attrNameLst>
                                          <p:attrName>style.visibility</p:attrName>
                                        </p:attrNameLst>
                                      </p:cBhvr>
                                      <p:to>
                                        <p:strVal val="visible"/>
                                      </p:to>
                                    </p:set>
                                    <p:animEffect transition="in" filter="wipe(down)">
                                      <p:cBhvr>
                                        <p:cTn id="374" dur="500"/>
                                        <p:tgtEl>
                                          <p:spTgt spid="268408"/>
                                        </p:tgtEl>
                                      </p:cBhvr>
                                    </p:animEffect>
                                  </p:childTnLst>
                                </p:cTn>
                              </p:par>
                              <p:par>
                                <p:cTn id="375" presetID="22" presetClass="entr" presetSubtype="4" fill="hold" grpId="0" nodeType="withEffect">
                                  <p:stCondLst>
                                    <p:cond delay="0"/>
                                  </p:stCondLst>
                                  <p:childTnLst>
                                    <p:set>
                                      <p:cBhvr>
                                        <p:cTn id="376" dur="1" fill="hold">
                                          <p:stCondLst>
                                            <p:cond delay="0"/>
                                          </p:stCondLst>
                                        </p:cTn>
                                        <p:tgtEl>
                                          <p:spTgt spid="268364"/>
                                        </p:tgtEl>
                                        <p:attrNameLst>
                                          <p:attrName>style.visibility</p:attrName>
                                        </p:attrNameLst>
                                      </p:cBhvr>
                                      <p:to>
                                        <p:strVal val="visible"/>
                                      </p:to>
                                    </p:set>
                                    <p:animEffect transition="in" filter="wipe(down)">
                                      <p:cBhvr>
                                        <p:cTn id="377" dur="500"/>
                                        <p:tgtEl>
                                          <p:spTgt spid="268364"/>
                                        </p:tgtEl>
                                      </p:cBhvr>
                                    </p:animEffect>
                                  </p:childTnLst>
                                </p:cTn>
                              </p:par>
                              <p:par>
                                <p:cTn id="378" presetID="22" presetClass="entr" presetSubtype="4" fill="hold" grpId="0" nodeType="withEffect">
                                  <p:stCondLst>
                                    <p:cond delay="0"/>
                                  </p:stCondLst>
                                  <p:childTnLst>
                                    <p:set>
                                      <p:cBhvr>
                                        <p:cTn id="379" dur="1" fill="hold">
                                          <p:stCondLst>
                                            <p:cond delay="0"/>
                                          </p:stCondLst>
                                        </p:cTn>
                                        <p:tgtEl>
                                          <p:spTgt spid="268407"/>
                                        </p:tgtEl>
                                        <p:attrNameLst>
                                          <p:attrName>style.visibility</p:attrName>
                                        </p:attrNameLst>
                                      </p:cBhvr>
                                      <p:to>
                                        <p:strVal val="visible"/>
                                      </p:to>
                                    </p:set>
                                    <p:animEffect transition="in" filter="wipe(down)">
                                      <p:cBhvr>
                                        <p:cTn id="380" dur="500"/>
                                        <p:tgtEl>
                                          <p:spTgt spid="268407"/>
                                        </p:tgtEl>
                                      </p:cBhvr>
                                    </p:animEffect>
                                  </p:childTnLst>
                                </p:cTn>
                              </p:par>
                              <p:par>
                                <p:cTn id="381" presetID="22" presetClass="entr" presetSubtype="4" fill="hold" grpId="0" nodeType="withEffect">
                                  <p:stCondLst>
                                    <p:cond delay="0"/>
                                  </p:stCondLst>
                                  <p:childTnLst>
                                    <p:set>
                                      <p:cBhvr>
                                        <p:cTn id="382" dur="1" fill="hold">
                                          <p:stCondLst>
                                            <p:cond delay="0"/>
                                          </p:stCondLst>
                                        </p:cTn>
                                        <p:tgtEl>
                                          <p:spTgt spid="268365"/>
                                        </p:tgtEl>
                                        <p:attrNameLst>
                                          <p:attrName>style.visibility</p:attrName>
                                        </p:attrNameLst>
                                      </p:cBhvr>
                                      <p:to>
                                        <p:strVal val="visible"/>
                                      </p:to>
                                    </p:set>
                                    <p:animEffect transition="in" filter="wipe(down)">
                                      <p:cBhvr>
                                        <p:cTn id="383" dur="500"/>
                                        <p:tgtEl>
                                          <p:spTgt spid="268365"/>
                                        </p:tgtEl>
                                      </p:cBhvr>
                                    </p:animEffect>
                                  </p:childTnLst>
                                </p:cTn>
                              </p:par>
                              <p:par>
                                <p:cTn id="384" presetID="22" presetClass="entr" presetSubtype="4" fill="hold" grpId="0" nodeType="withEffect">
                                  <p:stCondLst>
                                    <p:cond delay="0"/>
                                  </p:stCondLst>
                                  <p:childTnLst>
                                    <p:set>
                                      <p:cBhvr>
                                        <p:cTn id="385" dur="1" fill="hold">
                                          <p:stCondLst>
                                            <p:cond delay="0"/>
                                          </p:stCondLst>
                                        </p:cTn>
                                        <p:tgtEl>
                                          <p:spTgt spid="268366"/>
                                        </p:tgtEl>
                                        <p:attrNameLst>
                                          <p:attrName>style.visibility</p:attrName>
                                        </p:attrNameLst>
                                      </p:cBhvr>
                                      <p:to>
                                        <p:strVal val="visible"/>
                                      </p:to>
                                    </p:set>
                                    <p:animEffect transition="in" filter="wipe(down)">
                                      <p:cBhvr>
                                        <p:cTn id="386" dur="500"/>
                                        <p:tgtEl>
                                          <p:spTgt spid="268366"/>
                                        </p:tgtEl>
                                      </p:cBhvr>
                                    </p:animEffect>
                                  </p:childTnLst>
                                </p:cTn>
                              </p:par>
                              <p:par>
                                <p:cTn id="387" presetID="22" presetClass="entr" presetSubtype="4" fill="hold" grpId="0" nodeType="withEffect">
                                  <p:stCondLst>
                                    <p:cond delay="0"/>
                                  </p:stCondLst>
                                  <p:childTnLst>
                                    <p:set>
                                      <p:cBhvr>
                                        <p:cTn id="388" dur="1" fill="hold">
                                          <p:stCondLst>
                                            <p:cond delay="0"/>
                                          </p:stCondLst>
                                        </p:cTn>
                                        <p:tgtEl>
                                          <p:spTgt spid="268406"/>
                                        </p:tgtEl>
                                        <p:attrNameLst>
                                          <p:attrName>style.visibility</p:attrName>
                                        </p:attrNameLst>
                                      </p:cBhvr>
                                      <p:to>
                                        <p:strVal val="visible"/>
                                      </p:to>
                                    </p:set>
                                    <p:animEffect transition="in" filter="wipe(down)">
                                      <p:cBhvr>
                                        <p:cTn id="389" dur="500"/>
                                        <p:tgtEl>
                                          <p:spTgt spid="268406"/>
                                        </p:tgtEl>
                                      </p:cBhvr>
                                    </p:animEffect>
                                  </p:childTnLst>
                                </p:cTn>
                              </p:par>
                              <p:par>
                                <p:cTn id="390" presetID="22" presetClass="entr" presetSubtype="4" fill="hold" grpId="0" nodeType="withEffect">
                                  <p:stCondLst>
                                    <p:cond delay="0"/>
                                  </p:stCondLst>
                                  <p:childTnLst>
                                    <p:set>
                                      <p:cBhvr>
                                        <p:cTn id="391" dur="1" fill="hold">
                                          <p:stCondLst>
                                            <p:cond delay="0"/>
                                          </p:stCondLst>
                                        </p:cTn>
                                        <p:tgtEl>
                                          <p:spTgt spid="268405"/>
                                        </p:tgtEl>
                                        <p:attrNameLst>
                                          <p:attrName>style.visibility</p:attrName>
                                        </p:attrNameLst>
                                      </p:cBhvr>
                                      <p:to>
                                        <p:strVal val="visible"/>
                                      </p:to>
                                    </p:set>
                                    <p:animEffect transition="in" filter="wipe(down)">
                                      <p:cBhvr>
                                        <p:cTn id="392" dur="500"/>
                                        <p:tgtEl>
                                          <p:spTgt spid="268405"/>
                                        </p:tgtEl>
                                      </p:cBhvr>
                                    </p:animEffect>
                                  </p:childTnLst>
                                </p:cTn>
                              </p:par>
                              <p:par>
                                <p:cTn id="393" presetID="22" presetClass="entr" presetSubtype="4" fill="hold" grpId="0" nodeType="withEffect">
                                  <p:stCondLst>
                                    <p:cond delay="0"/>
                                  </p:stCondLst>
                                  <p:childTnLst>
                                    <p:set>
                                      <p:cBhvr>
                                        <p:cTn id="394" dur="1" fill="hold">
                                          <p:stCondLst>
                                            <p:cond delay="0"/>
                                          </p:stCondLst>
                                        </p:cTn>
                                        <p:tgtEl>
                                          <p:spTgt spid="268367"/>
                                        </p:tgtEl>
                                        <p:attrNameLst>
                                          <p:attrName>style.visibility</p:attrName>
                                        </p:attrNameLst>
                                      </p:cBhvr>
                                      <p:to>
                                        <p:strVal val="visible"/>
                                      </p:to>
                                    </p:set>
                                    <p:animEffect transition="in" filter="wipe(down)">
                                      <p:cBhvr>
                                        <p:cTn id="395" dur="500"/>
                                        <p:tgtEl>
                                          <p:spTgt spid="268367"/>
                                        </p:tgtEl>
                                      </p:cBhvr>
                                    </p:animEffect>
                                  </p:childTnLst>
                                </p:cTn>
                              </p:par>
                              <p:par>
                                <p:cTn id="396" presetID="22" presetClass="entr" presetSubtype="4" fill="hold" grpId="0" nodeType="withEffect">
                                  <p:stCondLst>
                                    <p:cond delay="0"/>
                                  </p:stCondLst>
                                  <p:childTnLst>
                                    <p:set>
                                      <p:cBhvr>
                                        <p:cTn id="397" dur="1" fill="hold">
                                          <p:stCondLst>
                                            <p:cond delay="0"/>
                                          </p:stCondLst>
                                        </p:cTn>
                                        <p:tgtEl>
                                          <p:spTgt spid="268404"/>
                                        </p:tgtEl>
                                        <p:attrNameLst>
                                          <p:attrName>style.visibility</p:attrName>
                                        </p:attrNameLst>
                                      </p:cBhvr>
                                      <p:to>
                                        <p:strVal val="visible"/>
                                      </p:to>
                                    </p:set>
                                    <p:animEffect transition="in" filter="wipe(down)">
                                      <p:cBhvr>
                                        <p:cTn id="398" dur="500"/>
                                        <p:tgtEl>
                                          <p:spTgt spid="268404"/>
                                        </p:tgtEl>
                                      </p:cBhvr>
                                    </p:animEffect>
                                  </p:childTnLst>
                                </p:cTn>
                              </p:par>
                              <p:par>
                                <p:cTn id="399" presetID="22" presetClass="entr" presetSubtype="4" fill="hold" grpId="0" nodeType="withEffect">
                                  <p:stCondLst>
                                    <p:cond delay="0"/>
                                  </p:stCondLst>
                                  <p:childTnLst>
                                    <p:set>
                                      <p:cBhvr>
                                        <p:cTn id="400" dur="1" fill="hold">
                                          <p:stCondLst>
                                            <p:cond delay="0"/>
                                          </p:stCondLst>
                                        </p:cTn>
                                        <p:tgtEl>
                                          <p:spTgt spid="268368"/>
                                        </p:tgtEl>
                                        <p:attrNameLst>
                                          <p:attrName>style.visibility</p:attrName>
                                        </p:attrNameLst>
                                      </p:cBhvr>
                                      <p:to>
                                        <p:strVal val="visible"/>
                                      </p:to>
                                    </p:set>
                                    <p:animEffect transition="in" filter="wipe(down)">
                                      <p:cBhvr>
                                        <p:cTn id="401" dur="500"/>
                                        <p:tgtEl>
                                          <p:spTgt spid="268368"/>
                                        </p:tgtEl>
                                      </p:cBhvr>
                                    </p:animEffect>
                                  </p:childTnLst>
                                </p:cTn>
                              </p:par>
                              <p:par>
                                <p:cTn id="402" presetID="22" presetClass="entr" presetSubtype="4" fill="hold" grpId="0" nodeType="withEffect">
                                  <p:stCondLst>
                                    <p:cond delay="0"/>
                                  </p:stCondLst>
                                  <p:childTnLst>
                                    <p:set>
                                      <p:cBhvr>
                                        <p:cTn id="403" dur="1" fill="hold">
                                          <p:stCondLst>
                                            <p:cond delay="0"/>
                                          </p:stCondLst>
                                        </p:cTn>
                                        <p:tgtEl>
                                          <p:spTgt spid="268369"/>
                                        </p:tgtEl>
                                        <p:attrNameLst>
                                          <p:attrName>style.visibility</p:attrName>
                                        </p:attrNameLst>
                                      </p:cBhvr>
                                      <p:to>
                                        <p:strVal val="visible"/>
                                      </p:to>
                                    </p:set>
                                    <p:animEffect transition="in" filter="wipe(down)">
                                      <p:cBhvr>
                                        <p:cTn id="404" dur="500"/>
                                        <p:tgtEl>
                                          <p:spTgt spid="268369"/>
                                        </p:tgtEl>
                                      </p:cBhvr>
                                    </p:animEffect>
                                  </p:childTnLst>
                                </p:cTn>
                              </p:par>
                              <p:par>
                                <p:cTn id="405" presetID="22" presetClass="entr" presetSubtype="4" fill="hold" grpId="0" nodeType="withEffect">
                                  <p:stCondLst>
                                    <p:cond delay="0"/>
                                  </p:stCondLst>
                                  <p:childTnLst>
                                    <p:set>
                                      <p:cBhvr>
                                        <p:cTn id="406" dur="1" fill="hold">
                                          <p:stCondLst>
                                            <p:cond delay="0"/>
                                          </p:stCondLst>
                                        </p:cTn>
                                        <p:tgtEl>
                                          <p:spTgt spid="268403"/>
                                        </p:tgtEl>
                                        <p:attrNameLst>
                                          <p:attrName>style.visibility</p:attrName>
                                        </p:attrNameLst>
                                      </p:cBhvr>
                                      <p:to>
                                        <p:strVal val="visible"/>
                                      </p:to>
                                    </p:set>
                                    <p:animEffect transition="in" filter="wipe(down)">
                                      <p:cBhvr>
                                        <p:cTn id="407" dur="500"/>
                                        <p:tgtEl>
                                          <p:spTgt spid="268403"/>
                                        </p:tgtEl>
                                      </p:cBhvr>
                                    </p:animEffect>
                                  </p:childTnLst>
                                </p:cTn>
                              </p:par>
                              <p:par>
                                <p:cTn id="408" presetID="22" presetClass="entr" presetSubtype="4" fill="hold" grpId="0" nodeType="withEffect">
                                  <p:stCondLst>
                                    <p:cond delay="0"/>
                                  </p:stCondLst>
                                  <p:childTnLst>
                                    <p:set>
                                      <p:cBhvr>
                                        <p:cTn id="409" dur="1" fill="hold">
                                          <p:stCondLst>
                                            <p:cond delay="0"/>
                                          </p:stCondLst>
                                        </p:cTn>
                                        <p:tgtEl>
                                          <p:spTgt spid="268402"/>
                                        </p:tgtEl>
                                        <p:attrNameLst>
                                          <p:attrName>style.visibility</p:attrName>
                                        </p:attrNameLst>
                                      </p:cBhvr>
                                      <p:to>
                                        <p:strVal val="visible"/>
                                      </p:to>
                                    </p:set>
                                    <p:animEffect transition="in" filter="wipe(down)">
                                      <p:cBhvr>
                                        <p:cTn id="410" dur="500"/>
                                        <p:tgtEl>
                                          <p:spTgt spid="268402"/>
                                        </p:tgtEl>
                                      </p:cBhvr>
                                    </p:animEffect>
                                  </p:childTnLst>
                                </p:cTn>
                              </p:par>
                              <p:par>
                                <p:cTn id="411" presetID="22" presetClass="entr" presetSubtype="4" fill="hold" grpId="0" nodeType="withEffect">
                                  <p:stCondLst>
                                    <p:cond delay="0"/>
                                  </p:stCondLst>
                                  <p:childTnLst>
                                    <p:set>
                                      <p:cBhvr>
                                        <p:cTn id="412" dur="1" fill="hold">
                                          <p:stCondLst>
                                            <p:cond delay="0"/>
                                          </p:stCondLst>
                                        </p:cTn>
                                        <p:tgtEl>
                                          <p:spTgt spid="268370"/>
                                        </p:tgtEl>
                                        <p:attrNameLst>
                                          <p:attrName>style.visibility</p:attrName>
                                        </p:attrNameLst>
                                      </p:cBhvr>
                                      <p:to>
                                        <p:strVal val="visible"/>
                                      </p:to>
                                    </p:set>
                                    <p:animEffect transition="in" filter="wipe(down)">
                                      <p:cBhvr>
                                        <p:cTn id="413" dur="500"/>
                                        <p:tgtEl>
                                          <p:spTgt spid="268370"/>
                                        </p:tgtEl>
                                      </p:cBhvr>
                                    </p:animEffect>
                                  </p:childTnLst>
                                </p:cTn>
                              </p:par>
                              <p:par>
                                <p:cTn id="414" presetID="22" presetClass="entr" presetSubtype="4" fill="hold" grpId="0" nodeType="withEffect">
                                  <p:stCondLst>
                                    <p:cond delay="0"/>
                                  </p:stCondLst>
                                  <p:childTnLst>
                                    <p:set>
                                      <p:cBhvr>
                                        <p:cTn id="415" dur="1" fill="hold">
                                          <p:stCondLst>
                                            <p:cond delay="0"/>
                                          </p:stCondLst>
                                        </p:cTn>
                                        <p:tgtEl>
                                          <p:spTgt spid="268371"/>
                                        </p:tgtEl>
                                        <p:attrNameLst>
                                          <p:attrName>style.visibility</p:attrName>
                                        </p:attrNameLst>
                                      </p:cBhvr>
                                      <p:to>
                                        <p:strVal val="visible"/>
                                      </p:to>
                                    </p:set>
                                    <p:animEffect transition="in" filter="wipe(down)">
                                      <p:cBhvr>
                                        <p:cTn id="416" dur="500"/>
                                        <p:tgtEl>
                                          <p:spTgt spid="268371"/>
                                        </p:tgtEl>
                                      </p:cBhvr>
                                    </p:animEffect>
                                  </p:childTnLst>
                                </p:cTn>
                              </p:par>
                              <p:par>
                                <p:cTn id="417" presetID="22" presetClass="entr" presetSubtype="4" fill="hold" grpId="0" nodeType="withEffect">
                                  <p:stCondLst>
                                    <p:cond delay="0"/>
                                  </p:stCondLst>
                                  <p:childTnLst>
                                    <p:set>
                                      <p:cBhvr>
                                        <p:cTn id="418" dur="1" fill="hold">
                                          <p:stCondLst>
                                            <p:cond delay="0"/>
                                          </p:stCondLst>
                                        </p:cTn>
                                        <p:tgtEl>
                                          <p:spTgt spid="268411"/>
                                        </p:tgtEl>
                                        <p:attrNameLst>
                                          <p:attrName>style.visibility</p:attrName>
                                        </p:attrNameLst>
                                      </p:cBhvr>
                                      <p:to>
                                        <p:strVal val="visible"/>
                                      </p:to>
                                    </p:set>
                                    <p:animEffect transition="in" filter="wipe(down)">
                                      <p:cBhvr>
                                        <p:cTn id="419" dur="500"/>
                                        <p:tgtEl>
                                          <p:spTgt spid="2684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8292" grpId="0" animBg="1"/>
      <p:bldP spid="268294" grpId="0" animBg="1"/>
      <p:bldP spid="268295" grpId="0" animBg="1"/>
      <p:bldP spid="268296" grpId="0" animBg="1"/>
      <p:bldP spid="268297" grpId="0" animBg="1"/>
      <p:bldP spid="268298" grpId="0" animBg="1"/>
      <p:bldP spid="268300" grpId="0" animBg="1"/>
      <p:bldP spid="268301" grpId="0" animBg="1"/>
      <p:bldP spid="268302" grpId="0" animBg="1"/>
      <p:bldP spid="268303" grpId="0" animBg="1"/>
      <p:bldP spid="268304" grpId="0" animBg="1"/>
      <p:bldP spid="268305" grpId="0" animBg="1"/>
      <p:bldP spid="268306" grpId="0" animBg="1"/>
      <p:bldP spid="268307" grpId="0" animBg="1"/>
      <p:bldP spid="268308" grpId="0" animBg="1"/>
      <p:bldP spid="268309" grpId="0" animBg="1"/>
      <p:bldP spid="268310" grpId="0" animBg="1"/>
      <p:bldP spid="268311" grpId="0" animBg="1"/>
      <p:bldP spid="268312" grpId="0" animBg="1"/>
      <p:bldP spid="268313" grpId="0" animBg="1"/>
      <p:bldP spid="268314" grpId="0" animBg="1"/>
      <p:bldP spid="268315" grpId="0" animBg="1"/>
      <p:bldP spid="268316" grpId="0" animBg="1"/>
      <p:bldP spid="268317" grpId="0" animBg="1"/>
      <p:bldP spid="268318" grpId="0" animBg="1"/>
      <p:bldP spid="268319" grpId="0" animBg="1"/>
      <p:bldP spid="268320" grpId="0" animBg="1"/>
      <p:bldP spid="268321" grpId="0" animBg="1"/>
      <p:bldP spid="268322" grpId="0" animBg="1"/>
      <p:bldP spid="268323" grpId="0" animBg="1"/>
      <p:bldP spid="268324" grpId="0" animBg="1"/>
      <p:bldP spid="268325" grpId="0" animBg="1"/>
      <p:bldP spid="268326" grpId="0" animBg="1"/>
      <p:bldP spid="268327" grpId="0" animBg="1"/>
      <p:bldP spid="268328" grpId="0" animBg="1"/>
      <p:bldP spid="268329" grpId="0" animBg="1"/>
      <p:bldP spid="268330" grpId="0" animBg="1"/>
      <p:bldP spid="268331" grpId="0" animBg="1"/>
      <p:bldP spid="268332" grpId="0" animBg="1"/>
      <p:bldP spid="268333" grpId="0" animBg="1"/>
      <p:bldP spid="268334" grpId="0" animBg="1"/>
      <p:bldP spid="268335" grpId="0" animBg="1"/>
      <p:bldP spid="268336" grpId="0" animBg="1"/>
      <p:bldP spid="268337" grpId="0" animBg="1"/>
      <p:bldP spid="268338" grpId="0" animBg="1"/>
      <p:bldP spid="268339" grpId="0" animBg="1"/>
      <p:bldP spid="268340" grpId="0" animBg="1"/>
      <p:bldP spid="268341" grpId="0" animBg="1"/>
      <p:bldP spid="268342" grpId="0" animBg="1"/>
      <p:bldP spid="268343" grpId="0" animBg="1"/>
      <p:bldP spid="268344" grpId="0" animBg="1"/>
      <p:bldP spid="268345" grpId="0" animBg="1"/>
      <p:bldP spid="268346" grpId="0" animBg="1"/>
      <p:bldP spid="268347" grpId="0" animBg="1"/>
      <p:bldP spid="268348" grpId="0" animBg="1"/>
      <p:bldP spid="268349" grpId="0" animBg="1"/>
      <p:bldP spid="268350" grpId="0" animBg="1"/>
      <p:bldP spid="268351" grpId="0" animBg="1"/>
      <p:bldP spid="268352" grpId="0" animBg="1"/>
      <p:bldP spid="268353" grpId="0" animBg="1"/>
      <p:bldP spid="268354" grpId="0" animBg="1"/>
      <p:bldP spid="268355" grpId="0" animBg="1"/>
      <p:bldP spid="268356" grpId="0" animBg="1"/>
      <p:bldP spid="268357" grpId="0" animBg="1"/>
      <p:bldP spid="268358" grpId="0" animBg="1"/>
      <p:bldP spid="268359" grpId="0" animBg="1"/>
      <p:bldP spid="268360" grpId="0" animBg="1"/>
      <p:bldP spid="268361" grpId="0" animBg="1"/>
      <p:bldP spid="268362" grpId="0" animBg="1"/>
      <p:bldP spid="268363" grpId="0" animBg="1"/>
      <p:bldP spid="268364" grpId="0" animBg="1"/>
      <p:bldP spid="268365" grpId="0" animBg="1"/>
      <p:bldP spid="268366" grpId="0" animBg="1"/>
      <p:bldP spid="268367" grpId="0" animBg="1"/>
      <p:bldP spid="268368" grpId="0" animBg="1"/>
      <p:bldP spid="268369" grpId="0" animBg="1"/>
      <p:bldP spid="268370" grpId="0" animBg="1"/>
      <p:bldP spid="268371" grpId="0" animBg="1"/>
      <p:bldP spid="268373" grpId="0" animBg="1"/>
      <p:bldP spid="268374" grpId="0" animBg="1"/>
      <p:bldP spid="268375" grpId="0" animBg="1"/>
      <p:bldP spid="268376" grpId="0" animBg="1"/>
      <p:bldP spid="268377" grpId="0" animBg="1"/>
      <p:bldP spid="268378" grpId="0" animBg="1"/>
      <p:bldP spid="268379" grpId="0" animBg="1"/>
      <p:bldP spid="268380" grpId="0" animBg="1"/>
      <p:bldP spid="268381" grpId="0" animBg="1"/>
      <p:bldP spid="268382" grpId="0" animBg="1"/>
      <p:bldP spid="268383" grpId="0" animBg="1"/>
      <p:bldP spid="268384" grpId="0" animBg="1"/>
      <p:bldP spid="268385" grpId="0" animBg="1"/>
      <p:bldP spid="268386" grpId="0" animBg="1"/>
      <p:bldP spid="268387" grpId="0" animBg="1"/>
      <p:bldP spid="268388" grpId="0" animBg="1"/>
      <p:bldP spid="268389" grpId="0" animBg="1"/>
      <p:bldP spid="268390" grpId="0" animBg="1"/>
      <p:bldP spid="268391" grpId="0" animBg="1"/>
      <p:bldP spid="268392" grpId="0" animBg="1"/>
      <p:bldP spid="268393" grpId="0" animBg="1"/>
      <p:bldP spid="268394" grpId="0" animBg="1"/>
      <p:bldP spid="268395" grpId="0" animBg="1"/>
      <p:bldP spid="268396" grpId="0" animBg="1"/>
      <p:bldP spid="268397" grpId="0" animBg="1"/>
      <p:bldP spid="268398" grpId="0" animBg="1"/>
      <p:bldP spid="268399" grpId="0" animBg="1"/>
      <p:bldP spid="268400" grpId="0" animBg="1"/>
      <p:bldP spid="268401" grpId="0" animBg="1"/>
      <p:bldP spid="268402" grpId="0" animBg="1"/>
      <p:bldP spid="268403" grpId="0" animBg="1"/>
      <p:bldP spid="268404" grpId="0" animBg="1"/>
      <p:bldP spid="268405" grpId="0" animBg="1"/>
      <p:bldP spid="268406" grpId="0" animBg="1"/>
      <p:bldP spid="268407" grpId="0" animBg="1"/>
      <p:bldP spid="268408" grpId="0" animBg="1"/>
      <p:bldP spid="268409" grpId="0" animBg="1"/>
      <p:bldP spid="268411" grpId="0" animBg="1"/>
      <p:bldP spid="268412" grpId="0" animBg="1"/>
      <p:bldP spid="268413" grpId="0" animBg="1"/>
      <p:bldP spid="268414" grpId="0" animBg="1"/>
      <p:bldP spid="268415" grpId="0" animBg="1"/>
      <p:bldP spid="268421" grpId="0" animBg="1"/>
      <p:bldP spid="268444" grpId="0"/>
      <p:bldP spid="268445" grpId="0"/>
      <p:bldP spid="268446" grpId="0"/>
      <p:bldP spid="268447"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54168" y="1484784"/>
            <a:ext cx="9089832" cy="1323439"/>
          </a:xfrm>
          <a:prstGeom prst="rect">
            <a:avLst/>
          </a:prstGeom>
          <a:noFill/>
        </p:spPr>
        <p:txBody>
          <a:bodyPr wrap="square" rtlCol="0">
            <a:spAutoFit/>
          </a:bodyPr>
          <a:lstStyle/>
          <a:p>
            <a:pPr algn="ctr"/>
            <a:r>
              <a:rPr lang="en-US" altLang="zh-CN" sz="4000" b="1" dirty="0" smtClean="0">
                <a:solidFill>
                  <a:srgbClr val="FF0000"/>
                </a:solidFill>
                <a:effectLst>
                  <a:outerShdw blurRad="38100" dist="38100" dir="2700000" algn="tl">
                    <a:srgbClr val="000000">
                      <a:alpha val="43137"/>
                    </a:srgbClr>
                  </a:outerShdw>
                </a:effectLst>
                <a:latin typeface="Comic Sans MS" pitchFamily="66" charset="0"/>
                <a:ea typeface="+mj-ea"/>
                <a:cs typeface="Arial" pitchFamily="34" charset="0"/>
              </a:rPr>
              <a:t>Send an email with specified subject ‘</a:t>
            </a:r>
            <a:r>
              <a:rPr lang="en-US" altLang="zh-CN" sz="4000" b="1" dirty="0" smtClean="0">
                <a:solidFill>
                  <a:srgbClr val="0066FF"/>
                </a:solidFill>
                <a:effectLst>
                  <a:outerShdw blurRad="38100" dist="38100" dir="2700000" algn="tl">
                    <a:srgbClr val="000000">
                      <a:alpha val="43137"/>
                    </a:srgbClr>
                  </a:outerShdw>
                </a:effectLst>
                <a:latin typeface="Comic Sans MS" pitchFamily="66" charset="0"/>
                <a:ea typeface="+mj-ea"/>
                <a:cs typeface="Arial" pitchFamily="34" charset="0"/>
              </a:rPr>
              <a:t>Robot stuff</a:t>
            </a:r>
            <a:r>
              <a:rPr lang="en-US" altLang="zh-CN" sz="4000" b="1" dirty="0" smtClean="0">
                <a:solidFill>
                  <a:srgbClr val="FF0000"/>
                </a:solidFill>
                <a:effectLst>
                  <a:outerShdw blurRad="38100" dist="38100" dir="2700000" algn="tl">
                    <a:srgbClr val="000000">
                      <a:alpha val="43137"/>
                    </a:srgbClr>
                  </a:outerShdw>
                </a:effectLst>
                <a:latin typeface="Comic Sans MS" pitchFamily="66" charset="0"/>
                <a:ea typeface="+mj-ea"/>
                <a:cs typeface="Arial" pitchFamily="34" charset="0"/>
              </a:rPr>
              <a:t>’ to</a:t>
            </a:r>
            <a:endParaRPr lang="zh-CN" altLang="en-US" sz="4000" b="1" dirty="0">
              <a:solidFill>
                <a:srgbClr val="FF0000"/>
              </a:solidFill>
              <a:effectLst>
                <a:outerShdw blurRad="38100" dist="38100" dir="2700000" algn="tl">
                  <a:srgbClr val="000000">
                    <a:alpha val="43137"/>
                  </a:srgbClr>
                </a:outerShdw>
              </a:effectLst>
              <a:latin typeface="Comic Sans MS" pitchFamily="66" charset="0"/>
              <a:ea typeface="+mj-ea"/>
              <a:cs typeface="Arial" pitchFamily="34" charset="0"/>
            </a:endParaRPr>
          </a:p>
        </p:txBody>
      </p:sp>
      <p:sp>
        <p:nvSpPr>
          <p:cNvPr id="7" name="副标题 6"/>
          <p:cNvSpPr>
            <a:spLocks noGrp="1"/>
          </p:cNvSpPr>
          <p:nvPr>
            <p:ph type="subTitle" idx="4294967295"/>
          </p:nvPr>
        </p:nvSpPr>
        <p:spPr>
          <a:xfrm>
            <a:off x="0" y="2997200"/>
            <a:ext cx="9144000" cy="584200"/>
          </a:xfrm>
          <a:prstGeom prst="rect">
            <a:avLst/>
          </a:prstGeom>
        </p:spPr>
        <p:txBody>
          <a:bodyPr/>
          <a:lstStyle/>
          <a:p>
            <a:pPr marL="0" indent="0" algn="ctr">
              <a:buNone/>
            </a:pPr>
            <a:r>
              <a:rPr lang="en-US" altLang="zh-CN" b="1" dirty="0" smtClean="0">
                <a:solidFill>
                  <a:srgbClr val="00B050"/>
                </a:solidFill>
                <a:latin typeface="Candara" pitchFamily="34" charset="0"/>
                <a:cs typeface="Browallia New" pitchFamily="34" charset="-34"/>
              </a:rPr>
              <a:t>assignments.shmtu@gmail.com</a:t>
            </a:r>
            <a:endParaRPr lang="zh-CN" altLang="en-US" b="1" dirty="0">
              <a:solidFill>
                <a:srgbClr val="00B050"/>
              </a:solidFill>
              <a:latin typeface="Candara" pitchFamily="34" charset="0"/>
              <a:cs typeface="Browallia New" pitchFamily="34" charset="-34"/>
            </a:endParaRPr>
          </a:p>
        </p:txBody>
      </p:sp>
      <p:sp>
        <p:nvSpPr>
          <p:cNvPr id="8" name="TextBox 7"/>
          <p:cNvSpPr txBox="1"/>
          <p:nvPr/>
        </p:nvSpPr>
        <p:spPr>
          <a:xfrm>
            <a:off x="683568" y="4077072"/>
            <a:ext cx="7920880" cy="1200329"/>
          </a:xfrm>
          <a:prstGeom prst="rect">
            <a:avLst/>
          </a:prstGeom>
          <a:noFill/>
        </p:spPr>
        <p:txBody>
          <a:bodyPr wrap="square" rtlCol="0">
            <a:spAutoFit/>
          </a:bodyPr>
          <a:lstStyle/>
          <a:p>
            <a:pPr algn="ctr"/>
            <a:r>
              <a:rPr lang="en-US" altLang="zh-CN" sz="3600" b="1" dirty="0" smtClean="0">
                <a:solidFill>
                  <a:srgbClr val="FF0000"/>
                </a:solidFill>
                <a:effectLst>
                  <a:outerShdw blurRad="38100" dist="38100" dir="2700000" algn="tl">
                    <a:srgbClr val="000000">
                      <a:alpha val="43137"/>
                    </a:srgbClr>
                  </a:outerShdw>
                </a:effectLst>
                <a:latin typeface="Comic Sans MS" pitchFamily="66" charset="0"/>
                <a:ea typeface="+mj-ea"/>
                <a:cs typeface="Arial" pitchFamily="34" charset="0"/>
              </a:rPr>
              <a:t>An automatic reply will come. </a:t>
            </a:r>
          </a:p>
          <a:p>
            <a:pPr algn="ctr"/>
            <a:r>
              <a:rPr lang="en-US" altLang="zh-CN" sz="3600" b="1" dirty="0" smtClean="0">
                <a:solidFill>
                  <a:srgbClr val="FF0000"/>
                </a:solidFill>
                <a:effectLst>
                  <a:outerShdw blurRad="38100" dist="38100" dir="2700000" algn="tl">
                    <a:srgbClr val="000000">
                      <a:alpha val="43137"/>
                    </a:srgbClr>
                  </a:outerShdw>
                </a:effectLst>
                <a:latin typeface="Comic Sans MS" pitchFamily="66" charset="0"/>
                <a:ea typeface="+mj-ea"/>
                <a:cs typeface="Arial" pitchFamily="34" charset="0"/>
              </a:rPr>
              <a:t>All you need would be included!</a:t>
            </a:r>
            <a:endParaRPr lang="zh-CN" altLang="en-US" sz="3600" b="1" dirty="0">
              <a:solidFill>
                <a:srgbClr val="FF0000"/>
              </a:solidFill>
              <a:effectLst>
                <a:outerShdw blurRad="38100" dist="38100" dir="2700000" algn="tl">
                  <a:srgbClr val="000000">
                    <a:alpha val="43137"/>
                  </a:srgbClr>
                </a:outerShdw>
              </a:effectLst>
              <a:latin typeface="Comic Sans MS" pitchFamily="66" charset="0"/>
              <a:ea typeface="+mj-ea"/>
              <a:cs typeface="Arial" pitchFamily="34" charset="0"/>
            </a:endParaRPr>
          </a:p>
        </p:txBody>
      </p:sp>
    </p:spTree>
    <p:extLst>
      <p:ext uri="{BB962C8B-B14F-4D97-AF65-F5344CB8AC3E}">
        <p14:creationId xmlns:p14="http://schemas.microsoft.com/office/powerpoint/2010/main" val="3716988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1105" name="Picture 16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576" y="332656"/>
            <a:ext cx="7416824" cy="62721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02089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4"/>
          <p:cNvSpPr>
            <a:spLocks noGrp="1"/>
          </p:cNvSpPr>
          <p:nvPr>
            <p:ph type="sldNum" sz="quarter" idx="4294967295"/>
          </p:nvPr>
        </p:nvSpPr>
        <p:spPr>
          <a:xfrm>
            <a:off x="8532813" y="6286500"/>
            <a:ext cx="611187" cy="457200"/>
          </a:xfrm>
          <a:prstGeom prst="rect">
            <a:avLst/>
          </a:prstGeom>
        </p:spPr>
        <p:txBody>
          <a:bodyPr/>
          <a:lstStyle/>
          <a:p>
            <a:fld id="{4D12EC24-B269-410E-803A-3E12C9B5BC9B}" type="slidenum">
              <a:rPr lang="en-US" altLang="zh-CN">
                <a:solidFill>
                  <a:prstClr val="black"/>
                </a:solidFill>
              </a:rPr>
              <a:pPr/>
              <a:t>21</a:t>
            </a:fld>
            <a:endParaRPr lang="en-US" altLang="zh-CN">
              <a:solidFill>
                <a:prstClr val="black"/>
              </a:solidFill>
            </a:endParaRPr>
          </a:p>
        </p:txBody>
      </p:sp>
      <p:pic>
        <p:nvPicPr>
          <p:cNvPr id="1319938" name="Picture 2" descr="002mov~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0000" y="0"/>
            <a:ext cx="8388424" cy="6847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5163331"/>
      </p:ext>
    </p:extLst>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4"/>
          <p:cNvSpPr>
            <a:spLocks noGrp="1"/>
          </p:cNvSpPr>
          <p:nvPr>
            <p:ph type="sldNum" sz="quarter" idx="4294967295"/>
          </p:nvPr>
        </p:nvSpPr>
        <p:spPr>
          <a:xfrm>
            <a:off x="8532813" y="6286500"/>
            <a:ext cx="611187" cy="457200"/>
          </a:xfrm>
          <a:prstGeom prst="rect">
            <a:avLst/>
          </a:prstGeom>
        </p:spPr>
        <p:txBody>
          <a:bodyPr/>
          <a:lstStyle/>
          <a:p>
            <a:fld id="{4DDC5B9C-D531-4F2D-A3B0-C551B690FE81}" type="slidenum">
              <a:rPr lang="en-US" altLang="zh-CN">
                <a:solidFill>
                  <a:prstClr val="black"/>
                </a:solidFill>
              </a:rPr>
              <a:pPr/>
              <a:t>22</a:t>
            </a:fld>
            <a:endParaRPr lang="en-US" altLang="zh-CN">
              <a:solidFill>
                <a:prstClr val="black"/>
              </a:solidFill>
            </a:endParaRPr>
          </a:p>
        </p:txBody>
      </p:sp>
      <p:pic>
        <p:nvPicPr>
          <p:cNvPr id="1321986" name="Picture 2" descr="003sca~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0000" y="0"/>
            <a:ext cx="8412480" cy="68666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0361416"/>
      </p:ext>
    </p:extLst>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4"/>
          <p:cNvSpPr>
            <a:spLocks noGrp="1"/>
          </p:cNvSpPr>
          <p:nvPr>
            <p:ph type="sldNum" sz="quarter" idx="4294967295"/>
          </p:nvPr>
        </p:nvSpPr>
        <p:spPr>
          <a:xfrm>
            <a:off x="8532813" y="6286500"/>
            <a:ext cx="611187" cy="457200"/>
          </a:xfrm>
          <a:prstGeom prst="rect">
            <a:avLst/>
          </a:prstGeom>
        </p:spPr>
        <p:txBody>
          <a:bodyPr/>
          <a:lstStyle/>
          <a:p>
            <a:fld id="{09432928-E5E7-423A-A491-36CB3619A50B}" type="slidenum">
              <a:rPr lang="en-US" altLang="zh-CN">
                <a:solidFill>
                  <a:prstClr val="black"/>
                </a:solidFill>
              </a:rPr>
              <a:pPr/>
              <a:t>23</a:t>
            </a:fld>
            <a:endParaRPr lang="en-US" altLang="zh-CN">
              <a:solidFill>
                <a:prstClr val="black"/>
              </a:solidFill>
            </a:endParaRPr>
          </a:p>
        </p:txBody>
      </p:sp>
      <p:pic>
        <p:nvPicPr>
          <p:cNvPr id="1324034" name="Picture 2" descr="004wei~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0000" y="0"/>
            <a:ext cx="8412480" cy="68666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9405953"/>
      </p:ext>
    </p:extLst>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4"/>
          <p:cNvSpPr>
            <a:spLocks noGrp="1"/>
          </p:cNvSpPr>
          <p:nvPr>
            <p:ph type="sldNum" sz="quarter" idx="4294967295"/>
          </p:nvPr>
        </p:nvSpPr>
        <p:spPr>
          <a:xfrm>
            <a:off x="8532813" y="6286500"/>
            <a:ext cx="611187" cy="457200"/>
          </a:xfrm>
          <a:prstGeom prst="rect">
            <a:avLst/>
          </a:prstGeom>
        </p:spPr>
        <p:txBody>
          <a:bodyPr/>
          <a:lstStyle/>
          <a:p>
            <a:fld id="{3AA3B407-A49C-42ED-B217-8E167168DB20}" type="slidenum">
              <a:rPr lang="en-US" altLang="zh-CN">
                <a:solidFill>
                  <a:prstClr val="black"/>
                </a:solidFill>
              </a:rPr>
              <a:pPr/>
              <a:t>24</a:t>
            </a:fld>
            <a:endParaRPr lang="en-US" altLang="zh-CN">
              <a:solidFill>
                <a:prstClr val="black"/>
              </a:solidFill>
            </a:endParaRPr>
          </a:p>
        </p:txBody>
      </p:sp>
      <p:pic>
        <p:nvPicPr>
          <p:cNvPr id="1328130" name="Picture 2" descr="006mov~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0000" y="0"/>
            <a:ext cx="8412480" cy="68666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524605"/>
      </p:ext>
    </p:extLst>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4"/>
          <p:cNvSpPr>
            <a:spLocks noGrp="1"/>
          </p:cNvSpPr>
          <p:nvPr>
            <p:ph type="sldNum" sz="quarter" idx="4294967295"/>
          </p:nvPr>
        </p:nvSpPr>
        <p:spPr>
          <a:xfrm>
            <a:off x="8532813" y="6286500"/>
            <a:ext cx="611187" cy="457200"/>
          </a:xfrm>
          <a:prstGeom prst="rect">
            <a:avLst/>
          </a:prstGeom>
        </p:spPr>
        <p:txBody>
          <a:bodyPr/>
          <a:lstStyle/>
          <a:p>
            <a:fld id="{A1601D39-F39D-4D4C-BBE5-F96AB0983902}" type="slidenum">
              <a:rPr lang="en-US" altLang="zh-CN">
                <a:solidFill>
                  <a:prstClr val="black"/>
                </a:solidFill>
              </a:rPr>
              <a:pPr/>
              <a:t>25</a:t>
            </a:fld>
            <a:endParaRPr lang="en-US" altLang="zh-CN">
              <a:solidFill>
                <a:prstClr val="black"/>
              </a:solidFill>
            </a:endParaRPr>
          </a:p>
        </p:txBody>
      </p:sp>
      <p:pic>
        <p:nvPicPr>
          <p:cNvPr id="1330178" name="Picture 2" descr="0071d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319088"/>
            <a:ext cx="7620000" cy="6219825"/>
          </a:xfrm>
          <a:prstGeom prst="rect">
            <a:avLst/>
          </a:prstGeom>
          <a:noFill/>
          <a:extLst>
            <a:ext uri="{909E8E84-426E-40DD-AFC4-6F175D3DCCD1}">
              <a14:hiddenFill xmlns:a14="http://schemas.microsoft.com/office/drawing/2010/main">
                <a:solidFill>
                  <a:srgbClr val="FFFFFF"/>
                </a:solidFill>
              </a14:hiddenFill>
            </a:ext>
          </a:extLst>
        </p:spPr>
      </p:pic>
      <p:pic>
        <p:nvPicPr>
          <p:cNvPr id="1330179" name="Picture 3" descr="007sca~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0000" y="0"/>
            <a:ext cx="8412480" cy="68666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972207"/>
      </p:ext>
    </p:extLst>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4"/>
          <p:cNvSpPr>
            <a:spLocks noGrp="1"/>
          </p:cNvSpPr>
          <p:nvPr>
            <p:ph type="sldNum" sz="quarter" idx="4294967295"/>
          </p:nvPr>
        </p:nvSpPr>
        <p:spPr>
          <a:xfrm>
            <a:off x="8532813" y="6286500"/>
            <a:ext cx="611187" cy="457200"/>
          </a:xfrm>
          <a:prstGeom prst="rect">
            <a:avLst/>
          </a:prstGeom>
        </p:spPr>
        <p:txBody>
          <a:bodyPr/>
          <a:lstStyle/>
          <a:p>
            <a:fld id="{2F8D6861-B347-42D0-936F-A1AECFB81923}" type="slidenum">
              <a:rPr lang="en-US" altLang="zh-CN">
                <a:solidFill>
                  <a:prstClr val="black"/>
                </a:solidFill>
              </a:rPr>
              <a:pPr/>
              <a:t>26</a:t>
            </a:fld>
            <a:endParaRPr lang="en-US" altLang="zh-CN">
              <a:solidFill>
                <a:prstClr val="black"/>
              </a:solidFill>
            </a:endParaRPr>
          </a:p>
        </p:txBody>
      </p:sp>
      <p:pic>
        <p:nvPicPr>
          <p:cNvPr id="1332226" name="Picture 2" descr="0081d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0000" y="0"/>
            <a:ext cx="8412480" cy="68666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1533801"/>
      </p:ext>
    </p:extLst>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4"/>
          <p:cNvSpPr>
            <a:spLocks noGrp="1"/>
          </p:cNvSpPr>
          <p:nvPr>
            <p:ph type="sldNum" sz="quarter" idx="4294967295"/>
          </p:nvPr>
        </p:nvSpPr>
        <p:spPr>
          <a:xfrm>
            <a:off x="8532813" y="6286500"/>
            <a:ext cx="611187" cy="457200"/>
          </a:xfrm>
          <a:prstGeom prst="rect">
            <a:avLst/>
          </a:prstGeom>
        </p:spPr>
        <p:txBody>
          <a:bodyPr/>
          <a:lstStyle/>
          <a:p>
            <a:fld id="{DFE34E95-26AF-46D8-8285-13CC56D11C06}" type="slidenum">
              <a:rPr lang="en-US" altLang="zh-CN">
                <a:solidFill>
                  <a:prstClr val="black"/>
                </a:solidFill>
              </a:rPr>
              <a:pPr/>
              <a:t>27</a:t>
            </a:fld>
            <a:endParaRPr lang="en-US" altLang="zh-CN">
              <a:solidFill>
                <a:prstClr val="black"/>
              </a:solidFill>
            </a:endParaRPr>
          </a:p>
        </p:txBody>
      </p:sp>
      <p:pic>
        <p:nvPicPr>
          <p:cNvPr id="1334274" name="Picture 2" descr="0091d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0000" y="0"/>
            <a:ext cx="8412480" cy="68666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6336730"/>
      </p:ext>
    </p:extLst>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4"/>
          <p:cNvSpPr>
            <a:spLocks noGrp="1"/>
          </p:cNvSpPr>
          <p:nvPr>
            <p:ph type="sldNum" sz="quarter" idx="4294967295"/>
          </p:nvPr>
        </p:nvSpPr>
        <p:spPr>
          <a:xfrm>
            <a:off x="8532813" y="6286500"/>
            <a:ext cx="611187" cy="457200"/>
          </a:xfrm>
          <a:prstGeom prst="rect">
            <a:avLst/>
          </a:prstGeom>
        </p:spPr>
        <p:txBody>
          <a:bodyPr/>
          <a:lstStyle/>
          <a:p>
            <a:fld id="{B59A0D6D-4AB6-419C-B997-C04F0F8361A9}" type="slidenum">
              <a:rPr lang="en-US" altLang="zh-CN">
                <a:solidFill>
                  <a:prstClr val="black"/>
                </a:solidFill>
              </a:rPr>
              <a:pPr/>
              <a:t>28</a:t>
            </a:fld>
            <a:endParaRPr lang="en-US" altLang="zh-CN">
              <a:solidFill>
                <a:prstClr val="black"/>
              </a:solidFill>
            </a:endParaRPr>
          </a:p>
        </p:txBody>
      </p:sp>
      <p:pic>
        <p:nvPicPr>
          <p:cNvPr id="1336322" name="Picture 2" descr="0101d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0000" y="0"/>
            <a:ext cx="8412480" cy="68666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3728041"/>
      </p:ext>
    </p:extLst>
  </p:cSld>
  <p:clrMapOvr>
    <a:masterClrMapping/>
  </p:clrMapOv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4"/>
          <p:cNvSpPr>
            <a:spLocks noGrp="1"/>
          </p:cNvSpPr>
          <p:nvPr>
            <p:ph type="sldNum" sz="quarter" idx="4294967295"/>
          </p:nvPr>
        </p:nvSpPr>
        <p:spPr>
          <a:xfrm>
            <a:off x="8532813" y="6286500"/>
            <a:ext cx="611187" cy="457200"/>
          </a:xfrm>
          <a:prstGeom prst="rect">
            <a:avLst/>
          </a:prstGeom>
        </p:spPr>
        <p:txBody>
          <a:bodyPr/>
          <a:lstStyle/>
          <a:p>
            <a:fld id="{A69DE350-1D04-4695-AD0A-48ADA84B2075}" type="slidenum">
              <a:rPr lang="en-US" altLang="zh-CN">
                <a:solidFill>
                  <a:prstClr val="black"/>
                </a:solidFill>
              </a:rPr>
              <a:pPr/>
              <a:t>29</a:t>
            </a:fld>
            <a:endParaRPr lang="en-US" altLang="zh-CN">
              <a:solidFill>
                <a:prstClr val="black"/>
              </a:solidFill>
            </a:endParaRPr>
          </a:p>
        </p:txBody>
      </p:sp>
      <p:pic>
        <p:nvPicPr>
          <p:cNvPr id="1338370" name="Picture 2" descr="0111d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0000" y="0"/>
            <a:ext cx="8412480" cy="68666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4545780"/>
      </p:ext>
    </p:extLst>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Works\Teach\Mobile Robot\Slides\email.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99792" y="1844824"/>
            <a:ext cx="3877022" cy="3877022"/>
          </a:xfrm>
          <a:prstGeom prst="rect">
            <a:avLst/>
          </a:prstGeom>
          <a:noFill/>
          <a:extLst>
            <a:ext uri="{909E8E84-426E-40DD-AFC4-6F175D3DCCD1}">
              <a14:hiddenFill xmlns:a14="http://schemas.microsoft.com/office/drawing/2010/main">
                <a:solidFill>
                  <a:srgbClr val="FFFFFF"/>
                </a:solidFill>
              </a14:hiddenFill>
            </a:ext>
          </a:extLst>
        </p:spPr>
      </p:pic>
      <p:sp>
        <p:nvSpPr>
          <p:cNvPr id="3" name="副标题 6"/>
          <p:cNvSpPr txBox="1">
            <a:spLocks/>
          </p:cNvSpPr>
          <p:nvPr/>
        </p:nvSpPr>
        <p:spPr>
          <a:xfrm>
            <a:off x="0" y="764704"/>
            <a:ext cx="9144000" cy="584200"/>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altLang="zh-CN" b="1" dirty="0" smtClean="0">
                <a:solidFill>
                  <a:srgbClr val="00B050"/>
                </a:solidFill>
                <a:effectLst>
                  <a:outerShdw blurRad="38100" dist="38100" dir="2700000" algn="tl">
                    <a:srgbClr val="000000">
                      <a:alpha val="43137"/>
                    </a:srgbClr>
                  </a:outerShdw>
                </a:effectLst>
                <a:latin typeface="Candara" pitchFamily="34" charset="0"/>
                <a:cs typeface="Browallia New" pitchFamily="34" charset="-34"/>
              </a:rPr>
              <a:t>assignments.shmtu@gmail.com</a:t>
            </a:r>
            <a:endParaRPr lang="zh-CN" altLang="en-US" b="1" dirty="0">
              <a:solidFill>
                <a:srgbClr val="00B050"/>
              </a:solidFill>
              <a:effectLst>
                <a:outerShdw blurRad="38100" dist="38100" dir="2700000" algn="tl">
                  <a:srgbClr val="000000">
                    <a:alpha val="43137"/>
                  </a:srgbClr>
                </a:outerShdw>
              </a:effectLst>
              <a:latin typeface="Candara" pitchFamily="34" charset="0"/>
              <a:cs typeface="Browallia New" pitchFamily="34" charset="-34"/>
            </a:endParaRPr>
          </a:p>
        </p:txBody>
      </p:sp>
    </p:spTree>
    <p:extLst>
      <p:ext uri="{BB962C8B-B14F-4D97-AF65-F5344CB8AC3E}">
        <p14:creationId xmlns:p14="http://schemas.microsoft.com/office/powerpoint/2010/main" val="945289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4"/>
          <p:cNvSpPr>
            <a:spLocks noGrp="1"/>
          </p:cNvSpPr>
          <p:nvPr>
            <p:ph type="sldNum" sz="quarter" idx="4294967295"/>
          </p:nvPr>
        </p:nvSpPr>
        <p:spPr>
          <a:xfrm>
            <a:off x="8532813" y="6286500"/>
            <a:ext cx="611187" cy="457200"/>
          </a:xfrm>
          <a:prstGeom prst="rect">
            <a:avLst/>
          </a:prstGeom>
        </p:spPr>
        <p:txBody>
          <a:bodyPr/>
          <a:lstStyle/>
          <a:p>
            <a:fld id="{541DDE53-7AD6-4E13-82CE-663D8322C136}" type="slidenum">
              <a:rPr lang="en-US" altLang="zh-CN">
                <a:solidFill>
                  <a:prstClr val="black"/>
                </a:solidFill>
              </a:rPr>
              <a:pPr/>
              <a:t>30</a:t>
            </a:fld>
            <a:endParaRPr lang="en-US" altLang="zh-CN">
              <a:solidFill>
                <a:prstClr val="black"/>
              </a:solidFill>
            </a:endParaRPr>
          </a:p>
        </p:txBody>
      </p:sp>
      <p:pic>
        <p:nvPicPr>
          <p:cNvPr id="1340418" name="Picture 2" descr="012wei~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0000" y="0"/>
            <a:ext cx="8412480" cy="68666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5487161"/>
      </p:ext>
    </p:extLst>
  </p:cSld>
  <p:clrMapOvr>
    <a:masterClrMapping/>
  </p:clrMapOv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4"/>
          <p:cNvSpPr>
            <a:spLocks noGrp="1"/>
          </p:cNvSpPr>
          <p:nvPr>
            <p:ph type="sldNum" sz="quarter" idx="4294967295"/>
          </p:nvPr>
        </p:nvSpPr>
        <p:spPr>
          <a:xfrm>
            <a:off x="8532813" y="6286500"/>
            <a:ext cx="611187" cy="457200"/>
          </a:xfrm>
          <a:prstGeom prst="rect">
            <a:avLst/>
          </a:prstGeom>
        </p:spPr>
        <p:txBody>
          <a:bodyPr/>
          <a:lstStyle/>
          <a:p>
            <a:fld id="{A3A8637A-F7FC-4A76-AB3E-714FC5D0CA49}" type="slidenum">
              <a:rPr lang="en-US" altLang="zh-CN">
                <a:solidFill>
                  <a:prstClr val="black"/>
                </a:solidFill>
              </a:rPr>
              <a:pPr/>
              <a:t>31</a:t>
            </a:fld>
            <a:endParaRPr lang="en-US" altLang="zh-CN">
              <a:solidFill>
                <a:prstClr val="black"/>
              </a:solidFill>
            </a:endParaRPr>
          </a:p>
        </p:txBody>
      </p:sp>
      <p:pic>
        <p:nvPicPr>
          <p:cNvPr id="1342466" name="Picture 2" descr="0131d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0000" y="0"/>
            <a:ext cx="8412480" cy="68666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4780792"/>
      </p:ext>
    </p:extLst>
  </p:cSld>
  <p:clrMapOvr>
    <a:masterClrMapping/>
  </p:clrMapOv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4"/>
          <p:cNvSpPr>
            <a:spLocks noGrp="1"/>
          </p:cNvSpPr>
          <p:nvPr>
            <p:ph type="sldNum" sz="quarter" idx="4294967295"/>
          </p:nvPr>
        </p:nvSpPr>
        <p:spPr>
          <a:xfrm>
            <a:off x="8532813" y="6286500"/>
            <a:ext cx="611187" cy="457200"/>
          </a:xfrm>
          <a:prstGeom prst="rect">
            <a:avLst/>
          </a:prstGeom>
        </p:spPr>
        <p:txBody>
          <a:bodyPr/>
          <a:lstStyle/>
          <a:p>
            <a:fld id="{3244E753-78BD-4B3B-93D8-6454D0533423}" type="slidenum">
              <a:rPr lang="en-US" altLang="zh-CN">
                <a:solidFill>
                  <a:prstClr val="black"/>
                </a:solidFill>
              </a:rPr>
              <a:pPr/>
              <a:t>32</a:t>
            </a:fld>
            <a:endParaRPr lang="en-US" altLang="zh-CN">
              <a:solidFill>
                <a:prstClr val="black"/>
              </a:solidFill>
            </a:endParaRPr>
          </a:p>
        </p:txBody>
      </p:sp>
      <p:pic>
        <p:nvPicPr>
          <p:cNvPr id="1344514" name="Picture 2" descr="0141d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0000" y="0"/>
            <a:ext cx="8412480" cy="68666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9148867"/>
      </p:ext>
    </p:extLst>
  </p:cSld>
  <p:clrMapOvr>
    <a:masterClrMapping/>
  </p:clrMapOv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4"/>
          <p:cNvSpPr>
            <a:spLocks noGrp="1"/>
          </p:cNvSpPr>
          <p:nvPr>
            <p:ph type="sldNum" sz="quarter" idx="4294967295"/>
          </p:nvPr>
        </p:nvSpPr>
        <p:spPr>
          <a:xfrm>
            <a:off x="8532813" y="6286500"/>
            <a:ext cx="611187" cy="457200"/>
          </a:xfrm>
          <a:prstGeom prst="rect">
            <a:avLst/>
          </a:prstGeom>
        </p:spPr>
        <p:txBody>
          <a:bodyPr/>
          <a:lstStyle/>
          <a:p>
            <a:fld id="{617E1AD8-E281-4D1B-BA79-BC524268FB49}" type="slidenum">
              <a:rPr lang="en-US" altLang="zh-CN">
                <a:solidFill>
                  <a:prstClr val="black"/>
                </a:solidFill>
              </a:rPr>
              <a:pPr/>
              <a:t>33</a:t>
            </a:fld>
            <a:endParaRPr lang="en-US" altLang="zh-CN">
              <a:solidFill>
                <a:prstClr val="black"/>
              </a:solidFill>
            </a:endParaRPr>
          </a:p>
        </p:txBody>
      </p:sp>
      <p:pic>
        <p:nvPicPr>
          <p:cNvPr id="1346562" name="Picture 2" descr="0151d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0000" y="0"/>
            <a:ext cx="8412480" cy="68666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6093309"/>
      </p:ext>
    </p:extLst>
  </p:cSld>
  <p:clrMapOvr>
    <a:masterClrMapping/>
  </p:clrMapOv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4"/>
          <p:cNvSpPr>
            <a:spLocks noGrp="1"/>
          </p:cNvSpPr>
          <p:nvPr>
            <p:ph type="sldNum" sz="quarter" idx="4294967295"/>
          </p:nvPr>
        </p:nvSpPr>
        <p:spPr>
          <a:xfrm>
            <a:off x="8532813" y="6286500"/>
            <a:ext cx="611187" cy="457200"/>
          </a:xfrm>
          <a:prstGeom prst="rect">
            <a:avLst/>
          </a:prstGeom>
        </p:spPr>
        <p:txBody>
          <a:bodyPr/>
          <a:lstStyle/>
          <a:p>
            <a:fld id="{A29CBF60-5EB4-42BF-86AF-3BA75C189051}" type="slidenum">
              <a:rPr lang="en-US" altLang="zh-CN">
                <a:solidFill>
                  <a:prstClr val="black"/>
                </a:solidFill>
              </a:rPr>
              <a:pPr/>
              <a:t>34</a:t>
            </a:fld>
            <a:endParaRPr lang="en-US" altLang="zh-CN">
              <a:solidFill>
                <a:prstClr val="black"/>
              </a:solidFill>
            </a:endParaRPr>
          </a:p>
        </p:txBody>
      </p:sp>
      <p:pic>
        <p:nvPicPr>
          <p:cNvPr id="1348610" name="Picture 2" descr="0161d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0000" y="0"/>
            <a:ext cx="8412480" cy="68666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6316887"/>
      </p:ext>
    </p:extLst>
  </p:cSld>
  <p:clrMapOvr>
    <a:masterClrMapping/>
  </p:clrMapOv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4"/>
          <p:cNvSpPr>
            <a:spLocks noGrp="1"/>
          </p:cNvSpPr>
          <p:nvPr>
            <p:ph type="sldNum" sz="quarter" idx="4294967295"/>
          </p:nvPr>
        </p:nvSpPr>
        <p:spPr>
          <a:xfrm>
            <a:off x="8532813" y="6286500"/>
            <a:ext cx="611187" cy="457200"/>
          </a:xfrm>
          <a:prstGeom prst="rect">
            <a:avLst/>
          </a:prstGeom>
        </p:spPr>
        <p:txBody>
          <a:bodyPr/>
          <a:lstStyle/>
          <a:p>
            <a:fld id="{D9512852-99A5-4E5A-B922-6965B8F71B51}" type="slidenum">
              <a:rPr lang="en-US" altLang="zh-CN">
                <a:solidFill>
                  <a:prstClr val="black"/>
                </a:solidFill>
              </a:rPr>
              <a:pPr/>
              <a:t>35</a:t>
            </a:fld>
            <a:endParaRPr lang="en-US" altLang="zh-CN">
              <a:solidFill>
                <a:prstClr val="black"/>
              </a:solidFill>
            </a:endParaRPr>
          </a:p>
        </p:txBody>
      </p:sp>
      <p:pic>
        <p:nvPicPr>
          <p:cNvPr id="1350658" name="Picture 2" descr="0171db"/>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0000" y="0"/>
            <a:ext cx="8412480" cy="68666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2909739"/>
      </p:ext>
    </p:extLst>
  </p:cSld>
  <p:clrMapOvr>
    <a:masterClrMapping/>
  </p:clrMapOv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4"/>
          <p:cNvSpPr>
            <a:spLocks noGrp="1"/>
          </p:cNvSpPr>
          <p:nvPr>
            <p:ph type="sldNum" sz="quarter" idx="4294967295"/>
          </p:nvPr>
        </p:nvSpPr>
        <p:spPr>
          <a:xfrm>
            <a:off x="8532813" y="6286500"/>
            <a:ext cx="611187" cy="457200"/>
          </a:xfrm>
          <a:prstGeom prst="rect">
            <a:avLst/>
          </a:prstGeom>
        </p:spPr>
        <p:txBody>
          <a:bodyPr/>
          <a:lstStyle/>
          <a:p>
            <a:fld id="{11BD31B6-C646-41F3-9E1E-C41A59673DED}" type="slidenum">
              <a:rPr lang="en-US" altLang="zh-CN">
                <a:solidFill>
                  <a:prstClr val="black"/>
                </a:solidFill>
              </a:rPr>
              <a:pPr/>
              <a:t>36</a:t>
            </a:fld>
            <a:endParaRPr lang="en-US" altLang="zh-CN">
              <a:solidFill>
                <a:prstClr val="black"/>
              </a:solidFill>
            </a:endParaRPr>
          </a:p>
        </p:txBody>
      </p:sp>
      <p:pic>
        <p:nvPicPr>
          <p:cNvPr id="1352706" name="Picture 2" descr="0181dc"/>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0000" y="0"/>
            <a:ext cx="8412480" cy="68666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7008034"/>
      </p:ext>
    </p:extLst>
  </p:cSld>
  <p:clrMapOvr>
    <a:masterClrMapping/>
  </p:clrMapOv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4"/>
          <p:cNvSpPr>
            <a:spLocks noGrp="1"/>
          </p:cNvSpPr>
          <p:nvPr>
            <p:ph type="sldNum" sz="quarter" idx="4294967295"/>
          </p:nvPr>
        </p:nvSpPr>
        <p:spPr>
          <a:xfrm>
            <a:off x="8532813" y="6286500"/>
            <a:ext cx="611187" cy="457200"/>
          </a:xfrm>
          <a:prstGeom prst="rect">
            <a:avLst/>
          </a:prstGeom>
        </p:spPr>
        <p:txBody>
          <a:bodyPr/>
          <a:lstStyle/>
          <a:p>
            <a:fld id="{B5A00590-5ABD-41AE-9534-834F65ADE12C}" type="slidenum">
              <a:rPr lang="en-US" altLang="zh-CN">
                <a:solidFill>
                  <a:prstClr val="black"/>
                </a:solidFill>
              </a:rPr>
              <a:pPr/>
              <a:t>37</a:t>
            </a:fld>
            <a:endParaRPr lang="en-US" altLang="zh-CN">
              <a:solidFill>
                <a:prstClr val="black"/>
              </a:solidFill>
            </a:endParaRPr>
          </a:p>
        </p:txBody>
      </p:sp>
      <p:pic>
        <p:nvPicPr>
          <p:cNvPr id="1354754" name="Picture 2" descr="0191d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0000" y="0"/>
            <a:ext cx="8412480" cy="68666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2400655"/>
      </p:ext>
    </p:extLst>
  </p:cSld>
  <p:clrMapOvr>
    <a:masterClrMapping/>
  </p:clrMapOv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5"/>
          <p:cNvSpPr txBox="1">
            <a:spLocks/>
          </p:cNvSpPr>
          <p:nvPr/>
        </p:nvSpPr>
        <p:spPr>
          <a:xfrm>
            <a:off x="0" y="1346865"/>
            <a:ext cx="9144000" cy="1470025"/>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sz="6600" b="1" dirty="0" smtClean="0">
                <a:solidFill>
                  <a:srgbClr val="00B050"/>
                </a:solidFill>
                <a:effectLst>
                  <a:outerShdw blurRad="38100" dist="38100" dir="2700000" algn="tl">
                    <a:srgbClr val="000000">
                      <a:alpha val="43137"/>
                    </a:srgbClr>
                  </a:outerShdw>
                </a:effectLst>
                <a:latin typeface="Comic Sans MS" pitchFamily="66" charset="0"/>
                <a:cs typeface="Arial" pitchFamily="34" charset="0"/>
              </a:rPr>
              <a:t>Generate arbitrary random number</a:t>
            </a:r>
          </a:p>
        </p:txBody>
      </p:sp>
      <p:sp>
        <p:nvSpPr>
          <p:cNvPr id="3" name="TextBox 2"/>
          <p:cNvSpPr txBox="1"/>
          <p:nvPr/>
        </p:nvSpPr>
        <p:spPr>
          <a:xfrm>
            <a:off x="1691680" y="3723129"/>
            <a:ext cx="5760640" cy="707886"/>
          </a:xfrm>
          <a:prstGeom prst="rect">
            <a:avLst/>
          </a:prstGeom>
          <a:noFill/>
        </p:spPr>
        <p:txBody>
          <a:bodyPr wrap="square" rtlCol="0">
            <a:spAutoFit/>
          </a:bodyPr>
          <a:lstStyle/>
          <a:p>
            <a:pPr algn="ctr"/>
            <a:r>
              <a:rPr lang="en-US" altLang="zh-CN" sz="4000" b="1" u="sng" dirty="0" smtClean="0">
                <a:solidFill>
                  <a:srgbClr val="FF0000"/>
                </a:solidFill>
                <a:effectLst>
                  <a:outerShdw blurRad="38100" dist="38100" dir="2700000" algn="tl">
                    <a:srgbClr val="000000">
                      <a:alpha val="43137"/>
                    </a:srgbClr>
                  </a:outerShdw>
                </a:effectLst>
              </a:rPr>
              <a:t>PF initialization</a:t>
            </a:r>
            <a:endParaRPr lang="zh-CN" altLang="en-US" sz="4000" b="1" u="sng" dirty="0">
              <a:solidFill>
                <a:srgbClr val="FF0000"/>
              </a:solidFill>
              <a:effectLst>
                <a:outerShdw blurRad="38100" dist="38100" dir="2700000" algn="tl">
                  <a:srgbClr val="000000">
                    <a:alpha val="43137"/>
                  </a:srgbClr>
                </a:outerShdw>
              </a:effectLst>
            </a:endParaRPr>
          </a:p>
        </p:txBody>
      </p:sp>
      <p:pic>
        <p:nvPicPr>
          <p:cNvPr id="6" name="图片 5"/>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2665476" y="4875257"/>
            <a:ext cx="3813048" cy="463296"/>
          </a:xfrm>
          <a:prstGeom prst="rect">
            <a:avLst/>
          </a:prstGeom>
        </p:spPr>
      </p:pic>
    </p:spTree>
    <p:extLst>
      <p:ext uri="{BB962C8B-B14F-4D97-AF65-F5344CB8AC3E}">
        <p14:creationId xmlns:p14="http://schemas.microsoft.com/office/powerpoint/2010/main" val="106270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圆角矩形 23"/>
          <p:cNvSpPr/>
          <p:nvPr/>
        </p:nvSpPr>
        <p:spPr>
          <a:xfrm>
            <a:off x="4822200" y="2980938"/>
            <a:ext cx="4108707" cy="3616414"/>
          </a:xfrm>
          <a:prstGeom prst="roundRect">
            <a:avLst>
              <a:gd name="adj" fmla="val 5873"/>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solidFill>
                <a:prstClr val="white"/>
              </a:solidFill>
            </a:endParaRPr>
          </a:p>
        </p:txBody>
      </p:sp>
      <p:pic>
        <p:nvPicPr>
          <p:cNvPr id="23" name="图片 22"/>
          <p:cNvPicPr>
            <a:picLocks noChangeAspect="1"/>
          </p:cNvPicPr>
          <p:nvPr>
            <p:custDataLst>
              <p:tags r:id="rId1"/>
            </p:custDataLst>
          </p:nvPr>
        </p:nvPicPr>
        <p:blipFill>
          <a:blip r:embed="rId12" cstate="print">
            <a:extLst>
              <a:ext uri="{28A0092B-C50C-407E-A947-70E740481C1C}">
                <a14:useLocalDpi xmlns:a14="http://schemas.microsoft.com/office/drawing/2010/main" val="0"/>
              </a:ext>
            </a:extLst>
          </a:blip>
          <a:stretch>
            <a:fillRect/>
          </a:stretch>
        </p:blipFill>
        <p:spPr>
          <a:xfrm>
            <a:off x="5376116" y="3451380"/>
            <a:ext cx="2964942" cy="365760"/>
          </a:xfrm>
          <a:prstGeom prst="rect">
            <a:avLst/>
          </a:prstGeom>
        </p:spPr>
      </p:pic>
      <p:sp>
        <p:nvSpPr>
          <p:cNvPr id="25" name="直角上箭头 24"/>
          <p:cNvSpPr/>
          <p:nvPr/>
        </p:nvSpPr>
        <p:spPr>
          <a:xfrm rot="5400000">
            <a:off x="1313481" y="2990585"/>
            <a:ext cx="2399288" cy="3109635"/>
          </a:xfrm>
          <a:prstGeom prst="bentUpArrow">
            <a:avLst>
              <a:gd name="adj1" fmla="val 9958"/>
              <a:gd name="adj2" fmla="val 14764"/>
              <a:gd name="adj3" fmla="val 15762"/>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solidFill>
                <a:prstClr val="white"/>
              </a:solidFill>
            </a:endParaRPr>
          </a:p>
        </p:txBody>
      </p:sp>
      <p:sp>
        <p:nvSpPr>
          <p:cNvPr id="26" name="TextBox 25"/>
          <p:cNvSpPr txBox="1"/>
          <p:nvPr/>
        </p:nvSpPr>
        <p:spPr>
          <a:xfrm>
            <a:off x="1491642" y="179929"/>
            <a:ext cx="2056257" cy="584775"/>
          </a:xfrm>
          <a:prstGeom prst="rect">
            <a:avLst/>
          </a:prstGeom>
          <a:noFill/>
        </p:spPr>
        <p:txBody>
          <a:bodyPr wrap="square" rtlCol="0">
            <a:spAutoFit/>
          </a:bodyPr>
          <a:lstStyle/>
          <a:p>
            <a:pPr algn="ctr"/>
            <a:r>
              <a:rPr lang="en-US" altLang="zh-CN" sz="3200" b="1" dirty="0" smtClean="0">
                <a:solidFill>
                  <a:srgbClr val="FF0000"/>
                </a:solidFill>
                <a:effectLst>
                  <a:outerShdw blurRad="38100" dist="38100" dir="2700000" algn="tl">
                    <a:srgbClr val="000000">
                      <a:alpha val="43137"/>
                    </a:srgbClr>
                  </a:outerShdw>
                </a:effectLst>
              </a:rPr>
              <a:t>Prediction</a:t>
            </a:r>
            <a:endParaRPr lang="zh-CN" altLang="en-US" sz="3200" b="1" dirty="0">
              <a:solidFill>
                <a:srgbClr val="FF0000"/>
              </a:solidFill>
              <a:effectLst>
                <a:outerShdw blurRad="38100" dist="38100" dir="2700000" algn="tl">
                  <a:srgbClr val="000000">
                    <a:alpha val="43137"/>
                  </a:srgbClr>
                </a:outerShdw>
              </a:effectLst>
            </a:endParaRPr>
          </a:p>
        </p:txBody>
      </p:sp>
      <p:sp>
        <p:nvSpPr>
          <p:cNvPr id="27" name="TextBox 26"/>
          <p:cNvSpPr txBox="1"/>
          <p:nvPr/>
        </p:nvSpPr>
        <p:spPr>
          <a:xfrm>
            <a:off x="5324368" y="2342873"/>
            <a:ext cx="2056257" cy="584775"/>
          </a:xfrm>
          <a:prstGeom prst="rect">
            <a:avLst/>
          </a:prstGeom>
          <a:noFill/>
        </p:spPr>
        <p:txBody>
          <a:bodyPr wrap="square" rtlCol="0">
            <a:spAutoFit/>
          </a:bodyPr>
          <a:lstStyle/>
          <a:p>
            <a:pPr algn="ctr"/>
            <a:r>
              <a:rPr lang="en-US" altLang="zh-CN" sz="3200" b="1" dirty="0" smtClean="0">
                <a:solidFill>
                  <a:srgbClr val="FF0000"/>
                </a:solidFill>
                <a:effectLst>
                  <a:outerShdw blurRad="38100" dist="38100" dir="2700000" algn="tl">
                    <a:srgbClr val="000000">
                      <a:alpha val="43137"/>
                    </a:srgbClr>
                  </a:outerShdw>
                </a:effectLst>
              </a:rPr>
              <a:t>Update</a:t>
            </a:r>
            <a:endParaRPr lang="zh-CN" altLang="en-US" sz="3200" b="1" dirty="0">
              <a:solidFill>
                <a:srgbClr val="FF0000"/>
              </a:solidFill>
              <a:effectLst>
                <a:outerShdw blurRad="38100" dist="38100" dir="2700000" algn="tl">
                  <a:srgbClr val="000000">
                    <a:alpha val="43137"/>
                  </a:srgbClr>
                </a:outerShdw>
              </a:effectLst>
            </a:endParaRPr>
          </a:p>
        </p:txBody>
      </p:sp>
      <p:sp>
        <p:nvSpPr>
          <p:cNvPr id="28" name="直角上箭头 27"/>
          <p:cNvSpPr/>
          <p:nvPr/>
        </p:nvSpPr>
        <p:spPr>
          <a:xfrm rot="16200000">
            <a:off x="5459818" y="360849"/>
            <a:ext cx="2144618" cy="2808312"/>
          </a:xfrm>
          <a:prstGeom prst="bentUpArrow">
            <a:avLst>
              <a:gd name="adj1" fmla="val 12108"/>
              <a:gd name="adj2" fmla="val 19778"/>
              <a:gd name="adj3" fmla="val 17704"/>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solidFill>
                <a:prstClr val="white"/>
              </a:solidFill>
            </a:endParaRPr>
          </a:p>
        </p:txBody>
      </p:sp>
      <p:sp>
        <p:nvSpPr>
          <p:cNvPr id="19" name="TextBox 18"/>
          <p:cNvSpPr txBox="1"/>
          <p:nvPr/>
        </p:nvSpPr>
        <p:spPr>
          <a:xfrm>
            <a:off x="0" y="5661248"/>
            <a:ext cx="4495740" cy="523220"/>
          </a:xfrm>
          <a:prstGeom prst="rect">
            <a:avLst/>
          </a:prstGeom>
          <a:noFill/>
        </p:spPr>
        <p:txBody>
          <a:bodyPr wrap="square" rtlCol="0">
            <a:spAutoFit/>
          </a:bodyPr>
          <a:lstStyle/>
          <a:p>
            <a:pPr algn="ctr"/>
            <a:r>
              <a:rPr lang="en-US" altLang="zh-CN" sz="2800" b="1" dirty="0" smtClean="0">
                <a:solidFill>
                  <a:srgbClr val="7030A0"/>
                </a:solidFill>
                <a:effectLst>
                  <a:outerShdw blurRad="38100" dist="38100" dir="2700000" algn="tl">
                    <a:srgbClr val="000000">
                      <a:alpha val="43137"/>
                    </a:srgbClr>
                  </a:outerShdw>
                </a:effectLst>
                <a:latin typeface="Comic Sans MS" pitchFamily="66" charset="0"/>
              </a:rPr>
              <a:t>Particle filter</a:t>
            </a:r>
            <a:endParaRPr lang="zh-CN" altLang="en-US" sz="2800" b="1" dirty="0">
              <a:solidFill>
                <a:srgbClr val="7030A0"/>
              </a:solidFill>
              <a:effectLst>
                <a:outerShdw blurRad="38100" dist="38100" dir="2700000" algn="tl">
                  <a:srgbClr val="000000">
                    <a:alpha val="43137"/>
                  </a:srgbClr>
                </a:outerShdw>
              </a:effectLst>
              <a:latin typeface="Comic Sans MS" pitchFamily="66" charset="0"/>
            </a:endParaRPr>
          </a:p>
        </p:txBody>
      </p:sp>
      <p:sp>
        <p:nvSpPr>
          <p:cNvPr id="32" name="圆角矩形 31"/>
          <p:cNvSpPr/>
          <p:nvPr/>
        </p:nvSpPr>
        <p:spPr>
          <a:xfrm>
            <a:off x="395536" y="764704"/>
            <a:ext cx="4176463" cy="2376264"/>
          </a:xfrm>
          <a:prstGeom prst="roundRect">
            <a:avLst>
              <a:gd name="adj" fmla="val 9129"/>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solidFill>
                <a:prstClr val="white"/>
              </a:solidFill>
            </a:endParaRPr>
          </a:p>
        </p:txBody>
      </p:sp>
      <p:pic>
        <p:nvPicPr>
          <p:cNvPr id="22" name="图片 21"/>
          <p:cNvPicPr>
            <a:picLocks noChangeAspect="1"/>
          </p:cNvPicPr>
          <p:nvPr>
            <p:custDataLst>
              <p:tags r:id="rId2"/>
            </p:custDataLst>
          </p:nvPr>
        </p:nvPicPr>
        <p:blipFill>
          <a:blip r:embed="rId13" cstate="print">
            <a:extLst>
              <a:ext uri="{28A0092B-C50C-407E-A947-70E740481C1C}">
                <a14:useLocalDpi xmlns:a14="http://schemas.microsoft.com/office/drawing/2010/main" val="0"/>
              </a:ext>
            </a:extLst>
          </a:blip>
          <a:stretch>
            <a:fillRect/>
          </a:stretch>
        </p:blipFill>
        <p:spPr>
          <a:xfrm>
            <a:off x="909993" y="1762213"/>
            <a:ext cx="3003804" cy="365760"/>
          </a:xfrm>
          <a:prstGeom prst="rect">
            <a:avLst/>
          </a:prstGeom>
        </p:spPr>
      </p:pic>
      <p:pic>
        <p:nvPicPr>
          <p:cNvPr id="21" name="图片 20"/>
          <p:cNvPicPr>
            <a:picLocks noChangeAspect="1"/>
          </p:cNvPicPr>
          <p:nvPr>
            <p:custDataLst>
              <p:tags r:id="rId3"/>
            </p:custDataLst>
          </p:nvPr>
        </p:nvPicPr>
        <p:blipFill>
          <a:blip r:embed="rId14" cstate="print">
            <a:extLst>
              <a:ext uri="{28A0092B-C50C-407E-A947-70E740481C1C}">
                <a14:useLocalDpi xmlns:a14="http://schemas.microsoft.com/office/drawing/2010/main" val="0"/>
              </a:ext>
            </a:extLst>
          </a:blip>
          <a:stretch>
            <a:fillRect/>
          </a:stretch>
        </p:blipFill>
        <p:spPr>
          <a:xfrm>
            <a:off x="568128" y="921905"/>
            <a:ext cx="2832354" cy="345186"/>
          </a:xfrm>
          <a:prstGeom prst="rect">
            <a:avLst/>
          </a:prstGeom>
        </p:spPr>
      </p:pic>
      <p:sp>
        <p:nvSpPr>
          <p:cNvPr id="12" name="TextBox 11"/>
          <p:cNvSpPr txBox="1"/>
          <p:nvPr/>
        </p:nvSpPr>
        <p:spPr>
          <a:xfrm>
            <a:off x="480463" y="1273182"/>
            <a:ext cx="1673454" cy="400110"/>
          </a:xfrm>
          <a:prstGeom prst="rect">
            <a:avLst/>
          </a:prstGeom>
          <a:noFill/>
        </p:spPr>
        <p:txBody>
          <a:bodyPr wrap="square" rtlCol="0">
            <a:spAutoFit/>
          </a:bodyPr>
          <a:lstStyle/>
          <a:p>
            <a:r>
              <a:rPr lang="en-US" altLang="zh-CN" sz="2000" b="1" dirty="0" smtClean="0"/>
              <a:t>for </a:t>
            </a:r>
            <a:r>
              <a:rPr lang="en-US" altLang="zh-CN" sz="2000" b="1" dirty="0" err="1" smtClean="0"/>
              <a:t>i</a:t>
            </a:r>
            <a:r>
              <a:rPr lang="en-US" altLang="zh-CN" sz="2000" b="1" dirty="0" smtClean="0"/>
              <a:t> = 1 : m</a:t>
            </a:r>
            <a:endParaRPr lang="zh-CN" altLang="en-US" sz="2000" b="1" dirty="0"/>
          </a:p>
        </p:txBody>
      </p:sp>
      <p:sp>
        <p:nvSpPr>
          <p:cNvPr id="35" name="TextBox 34"/>
          <p:cNvSpPr txBox="1"/>
          <p:nvPr/>
        </p:nvSpPr>
        <p:spPr>
          <a:xfrm>
            <a:off x="494775" y="2157664"/>
            <a:ext cx="1673454" cy="400110"/>
          </a:xfrm>
          <a:prstGeom prst="rect">
            <a:avLst/>
          </a:prstGeom>
          <a:noFill/>
        </p:spPr>
        <p:txBody>
          <a:bodyPr wrap="square" rtlCol="0">
            <a:spAutoFit/>
          </a:bodyPr>
          <a:lstStyle/>
          <a:p>
            <a:r>
              <a:rPr lang="en-US" altLang="zh-CN" sz="2000" b="1" dirty="0" smtClean="0"/>
              <a:t>end</a:t>
            </a:r>
            <a:endParaRPr lang="zh-CN" altLang="en-US" sz="2000" b="1" dirty="0"/>
          </a:p>
        </p:txBody>
      </p:sp>
      <p:pic>
        <p:nvPicPr>
          <p:cNvPr id="18" name="图片 17"/>
          <p:cNvPicPr>
            <a:picLocks noChangeAspect="1"/>
          </p:cNvPicPr>
          <p:nvPr>
            <p:custDataLst>
              <p:tags r:id="rId4"/>
            </p:custDataLst>
          </p:nvPr>
        </p:nvPicPr>
        <p:blipFill>
          <a:blip r:embed="rId15" cstate="print">
            <a:extLst>
              <a:ext uri="{28A0092B-C50C-407E-A947-70E740481C1C}">
                <a14:useLocalDpi xmlns:a14="http://schemas.microsoft.com/office/drawing/2010/main" val="0"/>
              </a:ext>
            </a:extLst>
          </a:blip>
          <a:stretch>
            <a:fillRect/>
          </a:stretch>
        </p:blipFill>
        <p:spPr>
          <a:xfrm>
            <a:off x="568128" y="2557774"/>
            <a:ext cx="3879342" cy="368046"/>
          </a:xfrm>
          <a:prstGeom prst="rect">
            <a:avLst/>
          </a:prstGeom>
        </p:spPr>
      </p:pic>
      <p:sp>
        <p:nvSpPr>
          <p:cNvPr id="37" name="TextBox 36"/>
          <p:cNvSpPr txBox="1"/>
          <p:nvPr/>
        </p:nvSpPr>
        <p:spPr>
          <a:xfrm>
            <a:off x="4998248" y="3016104"/>
            <a:ext cx="1673454" cy="400110"/>
          </a:xfrm>
          <a:prstGeom prst="rect">
            <a:avLst/>
          </a:prstGeom>
          <a:noFill/>
        </p:spPr>
        <p:txBody>
          <a:bodyPr wrap="square" rtlCol="0">
            <a:spAutoFit/>
          </a:bodyPr>
          <a:lstStyle/>
          <a:p>
            <a:r>
              <a:rPr lang="en-US" altLang="zh-CN" sz="2000" b="1" dirty="0" smtClean="0"/>
              <a:t>for </a:t>
            </a:r>
            <a:r>
              <a:rPr lang="en-US" altLang="zh-CN" sz="2000" b="1" dirty="0" err="1" smtClean="0"/>
              <a:t>i</a:t>
            </a:r>
            <a:r>
              <a:rPr lang="en-US" altLang="zh-CN" sz="2000" b="1" dirty="0" smtClean="0"/>
              <a:t> = 1 : m</a:t>
            </a:r>
            <a:endParaRPr lang="zh-CN" altLang="en-US" sz="2000" b="1" dirty="0"/>
          </a:p>
        </p:txBody>
      </p:sp>
      <p:sp>
        <p:nvSpPr>
          <p:cNvPr id="38" name="TextBox 37"/>
          <p:cNvSpPr txBox="1"/>
          <p:nvPr/>
        </p:nvSpPr>
        <p:spPr>
          <a:xfrm>
            <a:off x="5012560" y="4267954"/>
            <a:ext cx="1673454" cy="400110"/>
          </a:xfrm>
          <a:prstGeom prst="rect">
            <a:avLst/>
          </a:prstGeom>
          <a:noFill/>
        </p:spPr>
        <p:txBody>
          <a:bodyPr wrap="square" rtlCol="0">
            <a:spAutoFit/>
          </a:bodyPr>
          <a:lstStyle/>
          <a:p>
            <a:r>
              <a:rPr lang="en-US" altLang="zh-CN" sz="2000" b="1" dirty="0" smtClean="0"/>
              <a:t>end</a:t>
            </a:r>
            <a:endParaRPr lang="zh-CN" altLang="en-US" sz="2000" b="1" dirty="0"/>
          </a:p>
        </p:txBody>
      </p:sp>
      <p:pic>
        <p:nvPicPr>
          <p:cNvPr id="39" name="图片 38"/>
          <p:cNvPicPr>
            <a:picLocks noChangeAspect="1"/>
          </p:cNvPicPr>
          <p:nvPr>
            <p:custDataLst>
              <p:tags r:id="rId5"/>
            </p:custDataLst>
          </p:nvPr>
        </p:nvPicPr>
        <p:blipFill>
          <a:blip r:embed="rId16" cstate="print">
            <a:extLst>
              <a:ext uri="{28A0092B-C50C-407E-A947-70E740481C1C}">
                <a14:useLocalDpi xmlns:a14="http://schemas.microsoft.com/office/drawing/2010/main" val="0"/>
              </a:ext>
            </a:extLst>
          </a:blip>
          <a:stretch>
            <a:fillRect/>
          </a:stretch>
        </p:blipFill>
        <p:spPr>
          <a:xfrm>
            <a:off x="5414387" y="3903331"/>
            <a:ext cx="2848356" cy="342900"/>
          </a:xfrm>
          <a:prstGeom prst="rect">
            <a:avLst/>
          </a:prstGeom>
        </p:spPr>
      </p:pic>
      <p:pic>
        <p:nvPicPr>
          <p:cNvPr id="44" name="图片 43"/>
          <p:cNvPicPr>
            <a:picLocks noChangeAspect="1"/>
          </p:cNvPicPr>
          <p:nvPr>
            <p:custDataLst>
              <p:tags r:id="rId6"/>
            </p:custDataLst>
          </p:nvPr>
        </p:nvPicPr>
        <p:blipFill>
          <a:blip r:embed="rId17" cstate="print">
            <a:extLst>
              <a:ext uri="{28A0092B-C50C-407E-A947-70E740481C1C}">
                <a14:useLocalDpi xmlns:a14="http://schemas.microsoft.com/office/drawing/2010/main" val="0"/>
              </a:ext>
            </a:extLst>
          </a:blip>
          <a:stretch>
            <a:fillRect/>
          </a:stretch>
        </p:blipFill>
        <p:spPr>
          <a:xfrm>
            <a:off x="5146925" y="4694570"/>
            <a:ext cx="3383280" cy="345186"/>
          </a:xfrm>
          <a:prstGeom prst="rect">
            <a:avLst/>
          </a:prstGeom>
        </p:spPr>
      </p:pic>
      <p:pic>
        <p:nvPicPr>
          <p:cNvPr id="43" name="图片 42"/>
          <p:cNvPicPr>
            <a:picLocks noChangeAspect="1"/>
          </p:cNvPicPr>
          <p:nvPr>
            <p:custDataLst>
              <p:tags r:id="rId7"/>
            </p:custDataLst>
          </p:nvPr>
        </p:nvPicPr>
        <p:blipFill>
          <a:blip r:embed="rId18" cstate="print">
            <a:extLst>
              <a:ext uri="{28A0092B-C50C-407E-A947-70E740481C1C}">
                <a14:useLocalDpi xmlns:a14="http://schemas.microsoft.com/office/drawing/2010/main" val="0"/>
              </a:ext>
            </a:extLst>
          </a:blip>
          <a:stretch>
            <a:fillRect/>
          </a:stretch>
        </p:blipFill>
        <p:spPr>
          <a:xfrm>
            <a:off x="5104172" y="5229362"/>
            <a:ext cx="3621024" cy="306324"/>
          </a:xfrm>
          <a:prstGeom prst="rect">
            <a:avLst/>
          </a:prstGeom>
        </p:spPr>
      </p:pic>
      <p:pic>
        <p:nvPicPr>
          <p:cNvPr id="46" name="图片 45"/>
          <p:cNvPicPr>
            <a:picLocks noChangeAspect="1"/>
          </p:cNvPicPr>
          <p:nvPr>
            <p:custDataLst>
              <p:tags r:id="rId8"/>
            </p:custDataLst>
          </p:nvPr>
        </p:nvPicPr>
        <p:blipFill>
          <a:blip r:embed="rId19" cstate="print">
            <a:extLst>
              <a:ext uri="{28A0092B-C50C-407E-A947-70E740481C1C}">
                <a14:useLocalDpi xmlns:a14="http://schemas.microsoft.com/office/drawing/2010/main" val="0"/>
              </a:ext>
            </a:extLst>
          </a:blip>
          <a:stretch>
            <a:fillRect/>
          </a:stretch>
        </p:blipFill>
        <p:spPr>
          <a:xfrm>
            <a:off x="5258500" y="5688217"/>
            <a:ext cx="2624328" cy="336042"/>
          </a:xfrm>
          <a:prstGeom prst="rect">
            <a:avLst/>
          </a:prstGeom>
        </p:spPr>
      </p:pic>
      <p:sp>
        <p:nvSpPr>
          <p:cNvPr id="47" name="三十二角星 46"/>
          <p:cNvSpPr/>
          <p:nvPr/>
        </p:nvSpPr>
        <p:spPr>
          <a:xfrm>
            <a:off x="1483154" y="3447627"/>
            <a:ext cx="2952328" cy="1584176"/>
          </a:xfrm>
          <a:prstGeom prst="star32">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7200" b="1" dirty="0" smtClean="0">
                <a:effectLst>
                  <a:outerShdw blurRad="38100" dist="38100" dir="2700000" algn="tl">
                    <a:srgbClr val="000000">
                      <a:alpha val="43137"/>
                    </a:srgbClr>
                  </a:outerShdw>
                </a:effectLst>
              </a:rPr>
              <a:t>PF</a:t>
            </a:r>
            <a:endParaRPr lang="zh-CN" altLang="en-US" sz="7200" b="1" dirty="0">
              <a:effectLst>
                <a:outerShdw blurRad="38100" dist="38100" dir="2700000" algn="tl">
                  <a:srgbClr val="000000">
                    <a:alpha val="43137"/>
                  </a:srgbClr>
                </a:outerShdw>
              </a:effectLst>
            </a:endParaRPr>
          </a:p>
        </p:txBody>
      </p:sp>
      <p:pic>
        <p:nvPicPr>
          <p:cNvPr id="49" name="图片 48"/>
          <p:cNvPicPr>
            <a:picLocks noChangeAspect="1"/>
          </p:cNvPicPr>
          <p:nvPr>
            <p:custDataLst>
              <p:tags r:id="rId9"/>
            </p:custDataLst>
          </p:nvPr>
        </p:nvPicPr>
        <p:blipFill>
          <a:blip r:embed="rId20" cstate="print">
            <a:extLst>
              <a:ext uri="{28A0092B-C50C-407E-A947-70E740481C1C}">
                <a14:useLocalDpi xmlns:a14="http://schemas.microsoft.com/office/drawing/2010/main" val="0"/>
              </a:ext>
            </a:extLst>
          </a:blip>
          <a:stretch>
            <a:fillRect/>
          </a:stretch>
        </p:blipFill>
        <p:spPr>
          <a:xfrm>
            <a:off x="5313364" y="6123036"/>
            <a:ext cx="2569464" cy="306324"/>
          </a:xfrm>
          <a:prstGeom prst="rect">
            <a:avLst/>
          </a:prstGeom>
        </p:spPr>
      </p:pic>
      <p:pic>
        <p:nvPicPr>
          <p:cNvPr id="29" name="图片 28"/>
          <p:cNvPicPr>
            <a:picLocks noChangeAspect="1"/>
          </p:cNvPicPr>
          <p:nvPr>
            <p:custDataLst>
              <p:tags r:id="rId10"/>
            </p:custDataLst>
          </p:nvPr>
        </p:nvPicPr>
        <p:blipFill>
          <a:blip r:embed="rId21" cstate="print">
            <a:extLst>
              <a:ext uri="{28A0092B-C50C-407E-A947-70E740481C1C}">
                <a14:useLocalDpi xmlns:a14="http://schemas.microsoft.com/office/drawing/2010/main" val="0"/>
              </a:ext>
            </a:extLst>
          </a:blip>
          <a:stretch>
            <a:fillRect/>
          </a:stretch>
        </p:blipFill>
        <p:spPr>
          <a:xfrm>
            <a:off x="4912148" y="128230"/>
            <a:ext cx="3813048" cy="463296"/>
          </a:xfrm>
          <a:prstGeom prst="rect">
            <a:avLst/>
          </a:prstGeom>
        </p:spPr>
      </p:pic>
      <p:cxnSp>
        <p:nvCxnSpPr>
          <p:cNvPr id="3" name="直接箭头连接符 2"/>
          <p:cNvCxnSpPr/>
          <p:nvPr/>
        </p:nvCxnSpPr>
        <p:spPr>
          <a:xfrm flipH="1">
            <a:off x="3635898" y="388219"/>
            <a:ext cx="1186302" cy="304476"/>
          </a:xfrm>
          <a:prstGeom prst="straightConnector1">
            <a:avLst/>
          </a:prstGeom>
          <a:ln w="38100">
            <a:tailEnd type="arrow"/>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6150635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7" name="Picture 3" descr="C:\Users\samuel\Downloads\github-log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03848" y="1124744"/>
            <a:ext cx="6040576" cy="6040576"/>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395536" y="2132855"/>
            <a:ext cx="3716210" cy="615553"/>
          </a:xfrm>
          <a:prstGeom prst="rect">
            <a:avLst/>
          </a:prstGeom>
        </p:spPr>
        <p:txBody>
          <a:bodyPr wrap="none">
            <a:spAutoFit/>
          </a:bodyPr>
          <a:lstStyle/>
          <a:p>
            <a:endParaRPr lang="en-US" altLang="zh-CN" dirty="0" smtClean="0">
              <a:hlinkClick r:id="rId3"/>
            </a:endParaRPr>
          </a:p>
          <a:p>
            <a:r>
              <a:rPr lang="en-US" altLang="zh-CN" sz="1600" dirty="0" smtClean="0">
                <a:hlinkClick r:id="rId3"/>
              </a:rPr>
              <a:t>https</a:t>
            </a:r>
            <a:r>
              <a:rPr lang="en-US" altLang="zh-CN" sz="1600" dirty="0">
                <a:hlinkClick r:id="rId3"/>
              </a:rPr>
              <a:t>://</a:t>
            </a:r>
            <a:r>
              <a:rPr lang="en-US" altLang="zh-CN" sz="1600" dirty="0" smtClean="0">
                <a:hlinkClick r:id="rId3"/>
              </a:rPr>
              <a:t>github.com/sunzuolei/robotcourse</a:t>
            </a:r>
            <a:endParaRPr lang="en-US" altLang="zh-CN" sz="1600" dirty="0" smtClean="0"/>
          </a:p>
        </p:txBody>
      </p:sp>
      <p:pic>
        <p:nvPicPr>
          <p:cNvPr id="47106" name="Picture 2" descr="C:\Users\samuel\Downloads\Github.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91960" y="5448448"/>
            <a:ext cx="963898" cy="433754"/>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251520" y="404664"/>
            <a:ext cx="8712968" cy="1200329"/>
          </a:xfrm>
          <a:prstGeom prst="rect">
            <a:avLst/>
          </a:prstGeom>
          <a:noFill/>
        </p:spPr>
        <p:txBody>
          <a:bodyPr wrap="square" rtlCol="0">
            <a:spAutoFit/>
          </a:bodyPr>
          <a:lstStyle/>
          <a:p>
            <a:pPr algn="ctr"/>
            <a:r>
              <a:rPr lang="en-US" altLang="zh-CN" sz="3600" b="1" dirty="0" smtClean="0">
                <a:solidFill>
                  <a:srgbClr val="FF0000"/>
                </a:solidFill>
                <a:effectLst>
                  <a:outerShdw blurRad="38100" dist="38100" dir="2700000" algn="tl">
                    <a:srgbClr val="000000">
                      <a:alpha val="43137"/>
                    </a:srgbClr>
                  </a:outerShdw>
                </a:effectLst>
                <a:latin typeface="Comic Sans MS" pitchFamily="66" charset="0"/>
                <a:ea typeface="+mj-ea"/>
                <a:cs typeface="Arial" pitchFamily="34" charset="0"/>
              </a:rPr>
              <a:t>All the codes accompanying this course are open-sourced at </a:t>
            </a:r>
            <a:r>
              <a:rPr lang="en-US" altLang="zh-CN" sz="3600" b="1" dirty="0" err="1" smtClean="0">
                <a:solidFill>
                  <a:srgbClr val="00B0F0"/>
                </a:solidFill>
                <a:effectLst>
                  <a:outerShdw blurRad="38100" dist="38100" dir="2700000" algn="tl">
                    <a:srgbClr val="000000">
                      <a:alpha val="43137"/>
                    </a:srgbClr>
                  </a:outerShdw>
                </a:effectLst>
                <a:latin typeface="Comic Sans MS" pitchFamily="66" charset="0"/>
                <a:ea typeface="+mj-ea"/>
                <a:cs typeface="Arial" pitchFamily="34" charset="0"/>
              </a:rPr>
              <a:t>Github</a:t>
            </a:r>
            <a:r>
              <a:rPr lang="en-US" altLang="zh-CN" sz="3600" b="1" dirty="0">
                <a:solidFill>
                  <a:srgbClr val="FF0000"/>
                </a:solidFill>
                <a:effectLst>
                  <a:outerShdw blurRad="38100" dist="38100" dir="2700000" algn="tl">
                    <a:srgbClr val="000000">
                      <a:alpha val="43137"/>
                    </a:srgbClr>
                  </a:outerShdw>
                </a:effectLst>
                <a:latin typeface="Comic Sans MS" pitchFamily="66" charset="0"/>
                <a:ea typeface="+mj-ea"/>
                <a:cs typeface="Arial" pitchFamily="34" charset="0"/>
              </a:rPr>
              <a:t>.</a:t>
            </a:r>
            <a:r>
              <a:rPr lang="en-US" altLang="zh-CN" sz="3600" b="1" dirty="0" smtClean="0">
                <a:solidFill>
                  <a:srgbClr val="FF0000"/>
                </a:solidFill>
                <a:effectLst>
                  <a:outerShdw blurRad="38100" dist="38100" dir="2700000" algn="tl">
                    <a:srgbClr val="000000">
                      <a:alpha val="43137"/>
                    </a:srgbClr>
                  </a:outerShdw>
                </a:effectLst>
                <a:latin typeface="Comic Sans MS" pitchFamily="66" charset="0"/>
                <a:ea typeface="+mj-ea"/>
                <a:cs typeface="Arial" pitchFamily="34" charset="0"/>
              </a:rPr>
              <a:t> </a:t>
            </a:r>
            <a:endParaRPr lang="zh-CN" altLang="en-US" sz="3600" b="1" dirty="0">
              <a:solidFill>
                <a:srgbClr val="FF0000"/>
              </a:solidFill>
              <a:effectLst>
                <a:outerShdw blurRad="38100" dist="38100" dir="2700000" algn="tl">
                  <a:srgbClr val="000000">
                    <a:alpha val="43137"/>
                  </a:srgbClr>
                </a:outerShdw>
              </a:effectLst>
              <a:latin typeface="Comic Sans MS" pitchFamily="66" charset="0"/>
              <a:ea typeface="+mj-ea"/>
              <a:cs typeface="Arial" pitchFamily="34" charset="0"/>
            </a:endParaRPr>
          </a:p>
        </p:txBody>
      </p:sp>
      <p:sp>
        <p:nvSpPr>
          <p:cNvPr id="5" name="TextBox 4"/>
          <p:cNvSpPr txBox="1"/>
          <p:nvPr/>
        </p:nvSpPr>
        <p:spPr>
          <a:xfrm>
            <a:off x="423640" y="1902023"/>
            <a:ext cx="3312368" cy="461665"/>
          </a:xfrm>
          <a:prstGeom prst="rect">
            <a:avLst/>
          </a:prstGeom>
          <a:noFill/>
        </p:spPr>
        <p:txBody>
          <a:bodyPr wrap="square" rtlCol="0">
            <a:spAutoFit/>
          </a:bodyPr>
          <a:lstStyle/>
          <a:p>
            <a:r>
              <a:rPr lang="en-US" altLang="zh-CN" sz="2400" dirty="0" smtClean="0">
                <a:effectLst>
                  <a:outerShdw blurRad="38100" dist="38100" dir="2700000" algn="tl">
                    <a:srgbClr val="000000">
                      <a:alpha val="43137"/>
                    </a:srgbClr>
                  </a:outerShdw>
                </a:effectLst>
                <a:latin typeface="Arial" pitchFamily="34" charset="0"/>
                <a:cs typeface="Arial" pitchFamily="34" charset="0"/>
              </a:rPr>
              <a:t>The project homepage:</a:t>
            </a:r>
            <a:endParaRPr lang="zh-CN" altLang="en-US" sz="2400" dirty="0">
              <a:effectLst>
                <a:outerShdw blurRad="38100" dist="38100" dir="2700000" algn="tl">
                  <a:srgbClr val="000000">
                    <a:alpha val="43137"/>
                  </a:srgbClr>
                </a:outerShdw>
              </a:effectLst>
              <a:latin typeface="Arial" pitchFamily="34" charset="0"/>
              <a:cs typeface="Arial" pitchFamily="34" charset="0"/>
            </a:endParaRPr>
          </a:p>
        </p:txBody>
      </p:sp>
      <p:sp>
        <p:nvSpPr>
          <p:cNvPr id="9" name="矩形 8"/>
          <p:cNvSpPr/>
          <p:nvPr/>
        </p:nvSpPr>
        <p:spPr>
          <a:xfrm>
            <a:off x="407551" y="3240851"/>
            <a:ext cx="4156114" cy="338554"/>
          </a:xfrm>
          <a:prstGeom prst="rect">
            <a:avLst/>
          </a:prstGeom>
        </p:spPr>
        <p:txBody>
          <a:bodyPr wrap="square">
            <a:spAutoFit/>
          </a:bodyPr>
          <a:lstStyle/>
          <a:p>
            <a:r>
              <a:rPr lang="en-US" altLang="zh-CN" sz="1600" dirty="0" smtClean="0">
                <a:hlinkClick r:id="rId5"/>
              </a:rPr>
              <a:t>https</a:t>
            </a:r>
            <a:r>
              <a:rPr lang="en-US" altLang="zh-CN" sz="1600" dirty="0">
                <a:hlinkClick r:id="rId5"/>
              </a:rPr>
              <a:t>://</a:t>
            </a:r>
            <a:r>
              <a:rPr lang="en-US" altLang="zh-CN" sz="1600" dirty="0" smtClean="0">
                <a:hlinkClick r:id="rId5"/>
              </a:rPr>
              <a:t>github.com/sunzuolei/robotcourse.git</a:t>
            </a:r>
            <a:r>
              <a:rPr lang="en-US" altLang="zh-CN" sz="1600" dirty="0" smtClean="0"/>
              <a:t> </a:t>
            </a:r>
          </a:p>
        </p:txBody>
      </p:sp>
      <p:sp>
        <p:nvSpPr>
          <p:cNvPr id="10" name="TextBox 9"/>
          <p:cNvSpPr txBox="1"/>
          <p:nvPr/>
        </p:nvSpPr>
        <p:spPr>
          <a:xfrm>
            <a:off x="423640" y="2779186"/>
            <a:ext cx="3312368" cy="461665"/>
          </a:xfrm>
          <a:prstGeom prst="rect">
            <a:avLst/>
          </a:prstGeom>
          <a:noFill/>
        </p:spPr>
        <p:txBody>
          <a:bodyPr wrap="square" rtlCol="0">
            <a:spAutoFit/>
          </a:bodyPr>
          <a:lstStyle/>
          <a:p>
            <a:r>
              <a:rPr lang="en-US" altLang="zh-CN" sz="2400" dirty="0" smtClean="0">
                <a:effectLst>
                  <a:outerShdw blurRad="38100" dist="38100" dir="2700000" algn="tl">
                    <a:srgbClr val="000000">
                      <a:alpha val="43137"/>
                    </a:srgbClr>
                  </a:outerShdw>
                </a:effectLst>
                <a:latin typeface="Arial" pitchFamily="34" charset="0"/>
                <a:cs typeface="Arial" pitchFamily="34" charset="0"/>
              </a:rPr>
              <a:t>The git repository:</a:t>
            </a:r>
            <a:endParaRPr lang="zh-CN" altLang="en-US" sz="2400" dirty="0">
              <a:effectLst>
                <a:outerShdw blurRad="38100" dist="38100" dir="2700000" algn="tl">
                  <a:srgbClr val="000000">
                    <a:alpha val="43137"/>
                  </a:srgbClr>
                </a:outerShdw>
              </a:effectLst>
              <a:latin typeface="Arial" pitchFamily="34" charset="0"/>
              <a:cs typeface="Arial" pitchFamily="34" charset="0"/>
            </a:endParaRPr>
          </a:p>
        </p:txBody>
      </p:sp>
      <p:sp>
        <p:nvSpPr>
          <p:cNvPr id="11" name="TextBox 10"/>
          <p:cNvSpPr txBox="1"/>
          <p:nvPr/>
        </p:nvSpPr>
        <p:spPr>
          <a:xfrm>
            <a:off x="427872" y="3968928"/>
            <a:ext cx="3312368" cy="461665"/>
          </a:xfrm>
          <a:prstGeom prst="rect">
            <a:avLst/>
          </a:prstGeom>
          <a:noFill/>
        </p:spPr>
        <p:txBody>
          <a:bodyPr wrap="square" rtlCol="0">
            <a:spAutoFit/>
          </a:bodyPr>
          <a:lstStyle/>
          <a:p>
            <a:r>
              <a:rPr lang="en-US" altLang="zh-CN" sz="2400" dirty="0" smtClean="0">
                <a:effectLst>
                  <a:outerShdw blurRad="38100" dist="38100" dir="2700000" algn="tl">
                    <a:srgbClr val="000000">
                      <a:alpha val="43137"/>
                    </a:srgbClr>
                  </a:outerShdw>
                </a:effectLst>
                <a:latin typeface="Arial" pitchFamily="34" charset="0"/>
                <a:cs typeface="Arial" pitchFamily="34" charset="0"/>
              </a:rPr>
              <a:t>Learn more about git:</a:t>
            </a:r>
            <a:endParaRPr lang="zh-CN" altLang="en-US" sz="2400" dirty="0">
              <a:effectLst>
                <a:outerShdw blurRad="38100" dist="38100" dir="2700000" algn="tl">
                  <a:srgbClr val="000000">
                    <a:alpha val="43137"/>
                  </a:srgbClr>
                </a:outerShdw>
              </a:effectLst>
              <a:latin typeface="Arial" pitchFamily="34" charset="0"/>
              <a:cs typeface="Arial" pitchFamily="34" charset="0"/>
            </a:endParaRPr>
          </a:p>
        </p:txBody>
      </p:sp>
      <p:sp>
        <p:nvSpPr>
          <p:cNvPr id="6" name="矩形 5"/>
          <p:cNvSpPr/>
          <p:nvPr/>
        </p:nvSpPr>
        <p:spPr>
          <a:xfrm>
            <a:off x="395536" y="4436798"/>
            <a:ext cx="4212467" cy="338554"/>
          </a:xfrm>
          <a:prstGeom prst="rect">
            <a:avLst/>
          </a:prstGeom>
        </p:spPr>
        <p:txBody>
          <a:bodyPr wrap="square">
            <a:spAutoFit/>
          </a:bodyPr>
          <a:lstStyle/>
          <a:p>
            <a:r>
              <a:rPr lang="en-US" altLang="zh-CN" sz="1600" dirty="0">
                <a:hlinkClick r:id="rId6"/>
              </a:rPr>
              <a:t>http://en.wikipedia.org/wiki/Git_(software)</a:t>
            </a:r>
            <a:endParaRPr lang="zh-CN" altLang="en-US" sz="1600" dirty="0"/>
          </a:p>
        </p:txBody>
      </p:sp>
      <p:sp>
        <p:nvSpPr>
          <p:cNvPr id="8" name="矩形 7"/>
          <p:cNvSpPr/>
          <p:nvPr/>
        </p:nvSpPr>
        <p:spPr>
          <a:xfrm>
            <a:off x="431216" y="5821257"/>
            <a:ext cx="3451394" cy="338554"/>
          </a:xfrm>
          <a:prstGeom prst="rect">
            <a:avLst/>
          </a:prstGeom>
        </p:spPr>
        <p:txBody>
          <a:bodyPr wrap="none">
            <a:spAutoFit/>
          </a:bodyPr>
          <a:lstStyle/>
          <a:p>
            <a:r>
              <a:rPr lang="en-US" altLang="zh-CN" sz="1600" dirty="0">
                <a:hlinkClick r:id="rId7"/>
              </a:rPr>
              <a:t>https://code.google.com/p/tortoisegit/</a:t>
            </a:r>
            <a:endParaRPr lang="zh-CN" altLang="en-US" sz="1600" dirty="0"/>
          </a:p>
        </p:txBody>
      </p:sp>
      <p:sp>
        <p:nvSpPr>
          <p:cNvPr id="14" name="TextBox 13"/>
          <p:cNvSpPr txBox="1"/>
          <p:nvPr/>
        </p:nvSpPr>
        <p:spPr>
          <a:xfrm>
            <a:off x="431216" y="4987616"/>
            <a:ext cx="3996768" cy="830997"/>
          </a:xfrm>
          <a:prstGeom prst="rect">
            <a:avLst/>
          </a:prstGeom>
          <a:noFill/>
        </p:spPr>
        <p:txBody>
          <a:bodyPr wrap="square" rtlCol="0">
            <a:spAutoFit/>
          </a:bodyPr>
          <a:lstStyle/>
          <a:p>
            <a:r>
              <a:rPr lang="en-US" altLang="zh-CN" sz="2400" dirty="0" smtClean="0">
                <a:effectLst>
                  <a:outerShdw blurRad="38100" dist="38100" dir="2700000" algn="tl">
                    <a:srgbClr val="000000">
                      <a:alpha val="43137"/>
                    </a:srgbClr>
                  </a:outerShdw>
                </a:effectLst>
                <a:latin typeface="Arial" pitchFamily="34" charset="0"/>
                <a:cs typeface="Arial" pitchFamily="34" charset="0"/>
              </a:rPr>
              <a:t>The best GUI-based git client on Windows:</a:t>
            </a:r>
            <a:endParaRPr lang="zh-CN" altLang="en-US" sz="2400" dirty="0">
              <a:effectLst>
                <a:outerShdw blurRad="38100" dist="38100" dir="2700000" algn="tl">
                  <a:srgbClr val="000000">
                    <a:alpha val="43137"/>
                  </a:srgbClr>
                </a:outerShdw>
              </a:effectLst>
              <a:latin typeface="Arial" pitchFamily="34" charset="0"/>
              <a:cs typeface="Arial" pitchFamily="34" charset="0"/>
            </a:endParaRPr>
          </a:p>
        </p:txBody>
      </p:sp>
    </p:spTree>
    <p:extLst>
      <p:ext uri="{BB962C8B-B14F-4D97-AF65-F5344CB8AC3E}">
        <p14:creationId xmlns:p14="http://schemas.microsoft.com/office/powerpoint/2010/main" val="51250548"/>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357860" y="404664"/>
            <a:ext cx="8496944" cy="2232248"/>
          </a:xfrm>
          <a:prstGeom prst="roundRect">
            <a:avLst>
              <a:gd name="adj" fmla="val 3407"/>
            </a:avLst>
          </a:prstGeom>
          <a:ln w="57150">
            <a:solidFill>
              <a:srgbClr val="FFC000"/>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a:p>
        </p:txBody>
      </p:sp>
      <p:sp>
        <p:nvSpPr>
          <p:cNvPr id="4" name="矩形 3"/>
          <p:cNvSpPr/>
          <p:nvPr/>
        </p:nvSpPr>
        <p:spPr>
          <a:xfrm>
            <a:off x="655256" y="620688"/>
            <a:ext cx="8064896" cy="1938992"/>
          </a:xfrm>
          <a:prstGeom prst="rect">
            <a:avLst/>
          </a:prstGeom>
        </p:spPr>
        <p:txBody>
          <a:bodyPr wrap="square">
            <a:spAutoFit/>
          </a:bodyPr>
          <a:lstStyle/>
          <a:p>
            <a:r>
              <a:rPr lang="en-US" altLang="zh-CN" sz="2000" dirty="0">
                <a:solidFill>
                  <a:srgbClr val="0000FF"/>
                </a:solidFill>
                <a:latin typeface="Courier New"/>
              </a:rPr>
              <a:t>function</a:t>
            </a:r>
            <a:r>
              <a:rPr lang="en-US" altLang="zh-CN" sz="2000" dirty="0">
                <a:solidFill>
                  <a:srgbClr val="000000"/>
                </a:solidFill>
                <a:latin typeface="Courier New"/>
              </a:rPr>
              <a:t> r = </a:t>
            </a:r>
            <a:r>
              <a:rPr lang="en-US" altLang="zh-CN" sz="2000" dirty="0" err="1">
                <a:solidFill>
                  <a:srgbClr val="000000"/>
                </a:solidFill>
                <a:latin typeface="Courier New"/>
              </a:rPr>
              <a:t>arbitraryRand</a:t>
            </a:r>
            <a:r>
              <a:rPr lang="en-US" altLang="zh-CN" sz="2000" dirty="0">
                <a:solidFill>
                  <a:srgbClr val="000000"/>
                </a:solidFill>
                <a:latin typeface="Courier New"/>
              </a:rPr>
              <a:t>(</a:t>
            </a:r>
            <a:r>
              <a:rPr lang="en-US" altLang="zh-CN" sz="2000" dirty="0" err="1">
                <a:solidFill>
                  <a:srgbClr val="000000"/>
                </a:solidFill>
                <a:latin typeface="Courier New"/>
              </a:rPr>
              <a:t>nRow</a:t>
            </a:r>
            <a:r>
              <a:rPr lang="en-US" altLang="zh-CN" sz="2000" dirty="0">
                <a:solidFill>
                  <a:srgbClr val="000000"/>
                </a:solidFill>
                <a:latin typeface="Courier New"/>
              </a:rPr>
              <a:t>, </a:t>
            </a:r>
            <a:r>
              <a:rPr lang="en-US" altLang="zh-CN" sz="2000" dirty="0" err="1">
                <a:solidFill>
                  <a:srgbClr val="000000"/>
                </a:solidFill>
                <a:latin typeface="Courier New"/>
              </a:rPr>
              <a:t>nCol</a:t>
            </a:r>
            <a:r>
              <a:rPr lang="en-US" altLang="zh-CN" sz="2000" dirty="0">
                <a:solidFill>
                  <a:srgbClr val="000000"/>
                </a:solidFill>
                <a:latin typeface="Courier New"/>
              </a:rPr>
              <a:t>, </a:t>
            </a:r>
            <a:r>
              <a:rPr lang="en-US" altLang="zh-CN" sz="2000" dirty="0" err="1">
                <a:solidFill>
                  <a:srgbClr val="000000"/>
                </a:solidFill>
                <a:latin typeface="Courier New"/>
              </a:rPr>
              <a:t>minR</a:t>
            </a:r>
            <a:r>
              <a:rPr lang="en-US" altLang="zh-CN" sz="2000" dirty="0">
                <a:solidFill>
                  <a:srgbClr val="000000"/>
                </a:solidFill>
                <a:latin typeface="Courier New"/>
              </a:rPr>
              <a:t>, </a:t>
            </a:r>
            <a:r>
              <a:rPr lang="en-US" altLang="zh-CN" sz="2000" dirty="0" err="1">
                <a:solidFill>
                  <a:srgbClr val="000000"/>
                </a:solidFill>
                <a:latin typeface="Courier New"/>
              </a:rPr>
              <a:t>maxR</a:t>
            </a:r>
            <a:r>
              <a:rPr lang="en-US" altLang="zh-CN" sz="2000" dirty="0">
                <a:solidFill>
                  <a:srgbClr val="000000"/>
                </a:solidFill>
                <a:latin typeface="Courier New"/>
              </a:rPr>
              <a:t>)</a:t>
            </a:r>
          </a:p>
          <a:p>
            <a:r>
              <a:rPr lang="en-US" altLang="zh-CN" sz="2000" dirty="0">
                <a:solidFill>
                  <a:srgbClr val="000000"/>
                </a:solidFill>
                <a:latin typeface="Courier New"/>
              </a:rPr>
              <a:t>    </a:t>
            </a:r>
            <a:r>
              <a:rPr lang="en-US" altLang="zh-CN" sz="2000" dirty="0">
                <a:solidFill>
                  <a:srgbClr val="0000FF"/>
                </a:solidFill>
                <a:latin typeface="Courier New"/>
              </a:rPr>
              <a:t>if</a:t>
            </a:r>
            <a:r>
              <a:rPr lang="en-US" altLang="zh-CN" sz="2000" dirty="0">
                <a:solidFill>
                  <a:srgbClr val="000000"/>
                </a:solidFill>
                <a:latin typeface="Courier New"/>
              </a:rPr>
              <a:t> </a:t>
            </a:r>
            <a:r>
              <a:rPr lang="en-US" altLang="zh-CN" sz="2000" dirty="0" err="1">
                <a:solidFill>
                  <a:srgbClr val="000000"/>
                </a:solidFill>
                <a:latin typeface="Courier New"/>
              </a:rPr>
              <a:t>minR</a:t>
            </a:r>
            <a:r>
              <a:rPr lang="en-US" altLang="zh-CN" sz="2000" dirty="0">
                <a:solidFill>
                  <a:srgbClr val="000000"/>
                </a:solidFill>
                <a:latin typeface="Courier New"/>
              </a:rPr>
              <a:t> &gt; </a:t>
            </a:r>
            <a:r>
              <a:rPr lang="en-US" altLang="zh-CN" sz="2000" dirty="0" err="1">
                <a:solidFill>
                  <a:srgbClr val="000000"/>
                </a:solidFill>
                <a:latin typeface="Courier New"/>
              </a:rPr>
              <a:t>maxR</a:t>
            </a:r>
            <a:endParaRPr lang="en-US" altLang="zh-CN" sz="2000" dirty="0">
              <a:solidFill>
                <a:srgbClr val="000000"/>
              </a:solidFill>
              <a:latin typeface="Courier New"/>
            </a:endParaRPr>
          </a:p>
          <a:p>
            <a:r>
              <a:rPr lang="en-US" altLang="zh-CN" sz="2000" dirty="0">
                <a:solidFill>
                  <a:srgbClr val="000000"/>
                </a:solidFill>
                <a:latin typeface="Courier New"/>
              </a:rPr>
              <a:t>        error(</a:t>
            </a:r>
            <a:r>
              <a:rPr lang="en-US" altLang="zh-CN" sz="2000" dirty="0">
                <a:solidFill>
                  <a:srgbClr val="A020F0"/>
                </a:solidFill>
                <a:latin typeface="Courier New"/>
              </a:rPr>
              <a:t>'</a:t>
            </a:r>
            <a:r>
              <a:rPr lang="en-US" altLang="zh-CN" sz="2000" dirty="0" err="1">
                <a:solidFill>
                  <a:srgbClr val="A020F0"/>
                </a:solidFill>
                <a:latin typeface="Courier New"/>
              </a:rPr>
              <a:t>minR</a:t>
            </a:r>
            <a:r>
              <a:rPr lang="en-US" altLang="zh-CN" sz="2000" dirty="0">
                <a:solidFill>
                  <a:srgbClr val="A020F0"/>
                </a:solidFill>
                <a:latin typeface="Courier New"/>
              </a:rPr>
              <a:t> should be smaller than </a:t>
            </a:r>
            <a:r>
              <a:rPr lang="en-US" altLang="zh-CN" sz="2000" dirty="0" err="1">
                <a:solidFill>
                  <a:srgbClr val="A020F0"/>
                </a:solidFill>
                <a:latin typeface="Courier New"/>
              </a:rPr>
              <a:t>maxR</a:t>
            </a:r>
            <a:r>
              <a:rPr lang="en-US" altLang="zh-CN" sz="2000" dirty="0">
                <a:solidFill>
                  <a:srgbClr val="A020F0"/>
                </a:solidFill>
                <a:latin typeface="Courier New"/>
              </a:rPr>
              <a:t>!'</a:t>
            </a:r>
            <a:r>
              <a:rPr lang="en-US" altLang="zh-CN" sz="2000" dirty="0">
                <a:solidFill>
                  <a:srgbClr val="000000"/>
                </a:solidFill>
                <a:latin typeface="Courier New"/>
              </a:rPr>
              <a:t>);</a:t>
            </a:r>
          </a:p>
          <a:p>
            <a:r>
              <a:rPr lang="en-US" altLang="zh-CN" sz="2000" dirty="0">
                <a:solidFill>
                  <a:srgbClr val="000000"/>
                </a:solidFill>
                <a:latin typeface="Courier New"/>
              </a:rPr>
              <a:t>    </a:t>
            </a:r>
            <a:r>
              <a:rPr lang="en-US" altLang="zh-CN" sz="2000" dirty="0">
                <a:solidFill>
                  <a:srgbClr val="0000FF"/>
                </a:solidFill>
                <a:latin typeface="Courier New"/>
              </a:rPr>
              <a:t>end</a:t>
            </a:r>
            <a:r>
              <a:rPr lang="en-US" altLang="zh-CN" sz="2000" dirty="0">
                <a:solidFill>
                  <a:srgbClr val="000000"/>
                </a:solidFill>
                <a:latin typeface="Courier New"/>
              </a:rPr>
              <a:t>    </a:t>
            </a:r>
          </a:p>
          <a:p>
            <a:r>
              <a:rPr lang="en-US" altLang="zh-CN" sz="2000" dirty="0">
                <a:solidFill>
                  <a:srgbClr val="000000"/>
                </a:solidFill>
                <a:latin typeface="Courier New"/>
              </a:rPr>
              <a:t>    r = rand(</a:t>
            </a:r>
            <a:r>
              <a:rPr lang="en-US" altLang="zh-CN" sz="2000" dirty="0" err="1">
                <a:solidFill>
                  <a:srgbClr val="000000"/>
                </a:solidFill>
                <a:latin typeface="Courier New"/>
              </a:rPr>
              <a:t>nRow</a:t>
            </a:r>
            <a:r>
              <a:rPr lang="en-US" altLang="zh-CN" sz="2000" dirty="0">
                <a:solidFill>
                  <a:srgbClr val="000000"/>
                </a:solidFill>
                <a:latin typeface="Courier New"/>
              </a:rPr>
              <a:t>, </a:t>
            </a:r>
            <a:r>
              <a:rPr lang="en-US" altLang="zh-CN" sz="2000" dirty="0" err="1">
                <a:solidFill>
                  <a:srgbClr val="000000"/>
                </a:solidFill>
                <a:latin typeface="Courier New"/>
              </a:rPr>
              <a:t>nCol</a:t>
            </a:r>
            <a:r>
              <a:rPr lang="en-US" altLang="zh-CN" sz="2000" dirty="0">
                <a:solidFill>
                  <a:srgbClr val="000000"/>
                </a:solidFill>
                <a:latin typeface="Courier New"/>
              </a:rPr>
              <a:t>) * (</a:t>
            </a:r>
            <a:r>
              <a:rPr lang="en-US" altLang="zh-CN" sz="2000" dirty="0" err="1">
                <a:solidFill>
                  <a:srgbClr val="000000"/>
                </a:solidFill>
                <a:latin typeface="Courier New"/>
              </a:rPr>
              <a:t>maxR</a:t>
            </a:r>
            <a:r>
              <a:rPr lang="en-US" altLang="zh-CN" sz="2000" dirty="0">
                <a:solidFill>
                  <a:srgbClr val="000000"/>
                </a:solidFill>
                <a:latin typeface="Courier New"/>
              </a:rPr>
              <a:t> - </a:t>
            </a:r>
            <a:r>
              <a:rPr lang="en-US" altLang="zh-CN" sz="2000" dirty="0" err="1">
                <a:solidFill>
                  <a:srgbClr val="000000"/>
                </a:solidFill>
                <a:latin typeface="Courier New"/>
              </a:rPr>
              <a:t>minR</a:t>
            </a:r>
            <a:r>
              <a:rPr lang="en-US" altLang="zh-CN" sz="2000" dirty="0">
                <a:solidFill>
                  <a:srgbClr val="000000"/>
                </a:solidFill>
                <a:latin typeface="Courier New"/>
              </a:rPr>
              <a:t>) + </a:t>
            </a:r>
            <a:r>
              <a:rPr lang="en-US" altLang="zh-CN" sz="2000" dirty="0" err="1">
                <a:solidFill>
                  <a:srgbClr val="000000"/>
                </a:solidFill>
                <a:latin typeface="Courier New"/>
              </a:rPr>
              <a:t>minR</a:t>
            </a:r>
            <a:r>
              <a:rPr lang="en-US" altLang="zh-CN" sz="2000" dirty="0">
                <a:solidFill>
                  <a:srgbClr val="000000"/>
                </a:solidFill>
                <a:latin typeface="Courier New"/>
              </a:rPr>
              <a:t>;</a:t>
            </a:r>
          </a:p>
          <a:p>
            <a:r>
              <a:rPr lang="en-US" altLang="zh-CN" sz="2000" dirty="0">
                <a:solidFill>
                  <a:srgbClr val="0000FF"/>
                </a:solidFill>
                <a:latin typeface="Courier New"/>
              </a:rPr>
              <a:t>end</a:t>
            </a:r>
          </a:p>
        </p:txBody>
      </p:sp>
      <p:sp>
        <p:nvSpPr>
          <p:cNvPr id="7" name="圆角矩形 6"/>
          <p:cNvSpPr/>
          <p:nvPr/>
        </p:nvSpPr>
        <p:spPr>
          <a:xfrm>
            <a:off x="357860" y="2996952"/>
            <a:ext cx="8496944" cy="3312368"/>
          </a:xfrm>
          <a:prstGeom prst="roundRect">
            <a:avLst>
              <a:gd name="adj" fmla="val 3407"/>
            </a:avLst>
          </a:prstGeom>
          <a:ln w="57150">
            <a:solidFill>
              <a:srgbClr val="00B050"/>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a:p>
        </p:txBody>
      </p:sp>
      <p:sp>
        <p:nvSpPr>
          <p:cNvPr id="6" name="矩形 5"/>
          <p:cNvSpPr/>
          <p:nvPr/>
        </p:nvSpPr>
        <p:spPr>
          <a:xfrm>
            <a:off x="1258704" y="3108671"/>
            <a:ext cx="6858000" cy="3139321"/>
          </a:xfrm>
          <a:prstGeom prst="rect">
            <a:avLst/>
          </a:prstGeom>
        </p:spPr>
        <p:txBody>
          <a:bodyPr wrap="square">
            <a:spAutoFit/>
          </a:bodyPr>
          <a:lstStyle/>
          <a:p>
            <a:r>
              <a:rPr lang="en-US" altLang="zh-CN" dirty="0">
                <a:solidFill>
                  <a:srgbClr val="000000"/>
                </a:solidFill>
                <a:latin typeface="Courier New"/>
              </a:rPr>
              <a:t>m = 1000;</a:t>
            </a:r>
          </a:p>
          <a:p>
            <a:r>
              <a:rPr lang="en-US" altLang="zh-CN" dirty="0" err="1">
                <a:solidFill>
                  <a:srgbClr val="000000"/>
                </a:solidFill>
                <a:latin typeface="Courier New"/>
              </a:rPr>
              <a:t>xLim</a:t>
            </a:r>
            <a:r>
              <a:rPr lang="en-US" altLang="zh-CN" dirty="0">
                <a:solidFill>
                  <a:srgbClr val="000000"/>
                </a:solidFill>
                <a:latin typeface="Courier New"/>
              </a:rPr>
              <a:t> = [-100, 100];</a:t>
            </a:r>
          </a:p>
          <a:p>
            <a:r>
              <a:rPr lang="en-US" altLang="zh-CN" dirty="0" err="1">
                <a:solidFill>
                  <a:srgbClr val="000000"/>
                </a:solidFill>
                <a:latin typeface="Courier New"/>
              </a:rPr>
              <a:t>yLim</a:t>
            </a:r>
            <a:r>
              <a:rPr lang="en-US" altLang="zh-CN" dirty="0">
                <a:solidFill>
                  <a:srgbClr val="000000"/>
                </a:solidFill>
                <a:latin typeface="Courier New"/>
              </a:rPr>
              <a:t> = [30, 190];</a:t>
            </a:r>
          </a:p>
          <a:p>
            <a:r>
              <a:rPr lang="en-US" altLang="zh-CN" dirty="0">
                <a:solidFill>
                  <a:srgbClr val="000000"/>
                </a:solidFill>
                <a:latin typeface="Courier New"/>
              </a:rPr>
              <a:t>p = [</a:t>
            </a:r>
            <a:r>
              <a:rPr lang="en-US" altLang="zh-CN" dirty="0" err="1">
                <a:solidFill>
                  <a:srgbClr val="000000"/>
                </a:solidFill>
                <a:latin typeface="Courier New"/>
              </a:rPr>
              <a:t>arbitraryRand</a:t>
            </a:r>
            <a:r>
              <a:rPr lang="en-US" altLang="zh-CN" dirty="0">
                <a:solidFill>
                  <a:srgbClr val="000000"/>
                </a:solidFill>
                <a:latin typeface="Courier New"/>
              </a:rPr>
              <a:t>(1, m, </a:t>
            </a:r>
            <a:r>
              <a:rPr lang="en-US" altLang="zh-CN" dirty="0" err="1">
                <a:solidFill>
                  <a:srgbClr val="000000"/>
                </a:solidFill>
                <a:latin typeface="Courier New"/>
              </a:rPr>
              <a:t>xLim</a:t>
            </a:r>
            <a:r>
              <a:rPr lang="en-US" altLang="zh-CN" dirty="0">
                <a:solidFill>
                  <a:srgbClr val="000000"/>
                </a:solidFill>
                <a:latin typeface="Courier New"/>
              </a:rPr>
              <a:t>(1), </a:t>
            </a:r>
            <a:r>
              <a:rPr lang="en-US" altLang="zh-CN" dirty="0" err="1">
                <a:solidFill>
                  <a:srgbClr val="000000"/>
                </a:solidFill>
                <a:latin typeface="Courier New"/>
              </a:rPr>
              <a:t>xLim</a:t>
            </a:r>
            <a:r>
              <a:rPr lang="en-US" altLang="zh-CN" dirty="0">
                <a:solidFill>
                  <a:srgbClr val="000000"/>
                </a:solidFill>
                <a:latin typeface="Courier New"/>
              </a:rPr>
              <a:t>(2));</a:t>
            </a:r>
            <a:r>
              <a:rPr lang="en-US" altLang="zh-CN" dirty="0">
                <a:solidFill>
                  <a:srgbClr val="0000FF"/>
                </a:solidFill>
                <a:latin typeface="Courier New"/>
              </a:rPr>
              <a:t>...</a:t>
            </a:r>
          </a:p>
          <a:p>
            <a:r>
              <a:rPr lang="en-US" altLang="zh-CN" dirty="0">
                <a:solidFill>
                  <a:srgbClr val="000000"/>
                </a:solidFill>
                <a:latin typeface="Courier New"/>
              </a:rPr>
              <a:t>     </a:t>
            </a:r>
            <a:r>
              <a:rPr lang="en-US" altLang="zh-CN" dirty="0" err="1">
                <a:solidFill>
                  <a:srgbClr val="000000"/>
                </a:solidFill>
                <a:latin typeface="Courier New"/>
              </a:rPr>
              <a:t>arbitraryRand</a:t>
            </a:r>
            <a:r>
              <a:rPr lang="en-US" altLang="zh-CN" dirty="0">
                <a:solidFill>
                  <a:srgbClr val="000000"/>
                </a:solidFill>
                <a:latin typeface="Courier New"/>
              </a:rPr>
              <a:t>(1, m, </a:t>
            </a:r>
            <a:r>
              <a:rPr lang="en-US" altLang="zh-CN" dirty="0" err="1">
                <a:solidFill>
                  <a:srgbClr val="000000"/>
                </a:solidFill>
                <a:latin typeface="Courier New"/>
              </a:rPr>
              <a:t>yLim</a:t>
            </a:r>
            <a:r>
              <a:rPr lang="en-US" altLang="zh-CN" dirty="0">
                <a:solidFill>
                  <a:srgbClr val="000000"/>
                </a:solidFill>
                <a:latin typeface="Courier New"/>
              </a:rPr>
              <a:t>(1), </a:t>
            </a:r>
            <a:r>
              <a:rPr lang="en-US" altLang="zh-CN" dirty="0" err="1">
                <a:solidFill>
                  <a:srgbClr val="000000"/>
                </a:solidFill>
                <a:latin typeface="Courier New"/>
              </a:rPr>
              <a:t>yLim</a:t>
            </a:r>
            <a:r>
              <a:rPr lang="en-US" altLang="zh-CN" dirty="0">
                <a:solidFill>
                  <a:srgbClr val="000000"/>
                </a:solidFill>
                <a:latin typeface="Courier New"/>
              </a:rPr>
              <a:t>(2))];</a:t>
            </a:r>
          </a:p>
          <a:p>
            <a:r>
              <a:rPr lang="en-US" altLang="zh-CN" dirty="0">
                <a:solidFill>
                  <a:srgbClr val="000000"/>
                </a:solidFill>
                <a:latin typeface="Courier New"/>
              </a:rPr>
              <a:t>w = rand(1, m);</a:t>
            </a:r>
          </a:p>
          <a:p>
            <a:r>
              <a:rPr lang="en-US" altLang="zh-CN" dirty="0">
                <a:solidFill>
                  <a:srgbClr val="228B22"/>
                </a:solidFill>
                <a:latin typeface="Courier New"/>
              </a:rPr>
              <a:t>%%</a:t>
            </a:r>
          </a:p>
          <a:p>
            <a:r>
              <a:rPr lang="en-US" altLang="zh-CN" dirty="0">
                <a:solidFill>
                  <a:srgbClr val="000000"/>
                </a:solidFill>
                <a:latin typeface="Courier New"/>
              </a:rPr>
              <a:t>figure(1)</a:t>
            </a:r>
          </a:p>
          <a:p>
            <a:r>
              <a:rPr lang="it-IT" altLang="zh-CN" dirty="0">
                <a:solidFill>
                  <a:srgbClr val="000000"/>
                </a:solidFill>
                <a:latin typeface="Courier New"/>
              </a:rPr>
              <a:t>scatter(p(1,:), p(2,:), 31, w, </a:t>
            </a:r>
            <a:r>
              <a:rPr lang="it-IT" altLang="zh-CN" dirty="0">
                <a:solidFill>
                  <a:srgbClr val="A020F0"/>
                </a:solidFill>
                <a:latin typeface="Courier New"/>
              </a:rPr>
              <a:t>'fill'</a:t>
            </a:r>
            <a:r>
              <a:rPr lang="it-IT" altLang="zh-CN" dirty="0">
                <a:solidFill>
                  <a:srgbClr val="000000"/>
                </a:solidFill>
                <a:latin typeface="Courier New"/>
              </a:rPr>
              <a:t>);</a:t>
            </a:r>
          </a:p>
          <a:p>
            <a:r>
              <a:rPr lang="pt-BR" altLang="zh-CN" dirty="0">
                <a:solidFill>
                  <a:srgbClr val="000000"/>
                </a:solidFill>
                <a:latin typeface="Courier New"/>
              </a:rPr>
              <a:t>axis([-130, 130, 0, 220]);</a:t>
            </a:r>
          </a:p>
          <a:p>
            <a:r>
              <a:rPr lang="en-US" altLang="zh-CN" dirty="0">
                <a:solidFill>
                  <a:srgbClr val="000000"/>
                </a:solidFill>
                <a:latin typeface="Courier New"/>
              </a:rPr>
              <a:t>axis </a:t>
            </a:r>
            <a:r>
              <a:rPr lang="en-US" altLang="zh-CN" dirty="0">
                <a:solidFill>
                  <a:srgbClr val="A020F0"/>
                </a:solidFill>
                <a:latin typeface="Courier New"/>
              </a:rPr>
              <a:t>equal</a:t>
            </a:r>
            <a:r>
              <a:rPr lang="en-US" altLang="zh-CN" dirty="0">
                <a:solidFill>
                  <a:srgbClr val="000000"/>
                </a:solidFill>
                <a:latin typeface="Courier New"/>
              </a:rPr>
              <a:t>;</a:t>
            </a:r>
          </a:p>
        </p:txBody>
      </p:sp>
      <p:sp>
        <p:nvSpPr>
          <p:cNvPr id="8" name="三十二角星 7"/>
          <p:cNvSpPr/>
          <p:nvPr/>
        </p:nvSpPr>
        <p:spPr>
          <a:xfrm>
            <a:off x="6804390" y="4653136"/>
            <a:ext cx="2085542" cy="1541361"/>
          </a:xfrm>
          <a:prstGeom prst="star32">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4400" b="1" dirty="0" smtClean="0"/>
              <a:t>P59</a:t>
            </a:r>
            <a:endParaRPr lang="zh-CN" altLang="en-US" sz="4400" b="1" dirty="0"/>
          </a:p>
        </p:txBody>
      </p:sp>
    </p:spTree>
    <p:extLst>
      <p:ext uri="{BB962C8B-B14F-4D97-AF65-F5344CB8AC3E}">
        <p14:creationId xmlns:p14="http://schemas.microsoft.com/office/powerpoint/2010/main" val="10020855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6"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D:\Works\Teach\Mobile Robot\Code\robotcourse\resample\testarbrand.png"/>
          <p:cNvPicPr>
            <a:picLocks noChangeAspect="1" noChangeArrowheads="1"/>
          </p:cNvPicPr>
          <p:nvPr/>
        </p:nvPicPr>
        <p:blipFill rotWithShape="1">
          <a:blip r:embed="rId2">
            <a:extLst>
              <a:ext uri="{28A0092B-C50C-407E-A947-70E740481C1C}">
                <a14:useLocalDpi xmlns:a14="http://schemas.microsoft.com/office/drawing/2010/main" val="0"/>
              </a:ext>
            </a:extLst>
          </a:blip>
          <a:srcRect l="7703" t="4047" r="8892" b="6987"/>
          <a:stretch/>
        </p:blipFill>
        <p:spPr bwMode="auto">
          <a:xfrm>
            <a:off x="395536" y="116632"/>
            <a:ext cx="8280920" cy="6624736"/>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p:cNvSpPr/>
          <p:nvPr/>
        </p:nvSpPr>
        <p:spPr>
          <a:xfrm>
            <a:off x="1979712" y="1196752"/>
            <a:ext cx="5544616" cy="4392488"/>
          </a:xfrm>
          <a:prstGeom prst="rect">
            <a:avLst/>
          </a:prstGeom>
          <a:noFill/>
          <a:ln w="38100">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272804625"/>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2"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2)">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5"/>
          <p:cNvSpPr txBox="1">
            <a:spLocks/>
          </p:cNvSpPr>
          <p:nvPr/>
        </p:nvSpPr>
        <p:spPr>
          <a:xfrm>
            <a:off x="0" y="1844824"/>
            <a:ext cx="9144000" cy="1470025"/>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sz="6600" b="1" dirty="0" smtClean="0">
                <a:solidFill>
                  <a:srgbClr val="00B050"/>
                </a:solidFill>
                <a:effectLst>
                  <a:outerShdw blurRad="38100" dist="38100" dir="2700000" algn="tl">
                    <a:srgbClr val="000000">
                      <a:alpha val="43137"/>
                    </a:srgbClr>
                  </a:outerShdw>
                </a:effectLst>
                <a:latin typeface="Comic Sans MS" pitchFamily="66" charset="0"/>
                <a:cs typeface="Arial" pitchFamily="34" charset="0"/>
              </a:rPr>
              <a:t>Compute weights</a:t>
            </a:r>
          </a:p>
        </p:txBody>
      </p:sp>
      <p:pic>
        <p:nvPicPr>
          <p:cNvPr id="5" name="图片 4"/>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3295294" y="3622830"/>
            <a:ext cx="2964942" cy="365760"/>
          </a:xfrm>
          <a:prstGeom prst="rect">
            <a:avLst/>
          </a:prstGeom>
        </p:spPr>
      </p:pic>
      <p:pic>
        <p:nvPicPr>
          <p:cNvPr id="7" name="图片 6"/>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tretch>
            <a:fillRect/>
          </a:stretch>
        </p:blipFill>
        <p:spPr>
          <a:xfrm>
            <a:off x="3333565" y="4074781"/>
            <a:ext cx="2848356" cy="342900"/>
          </a:xfrm>
          <a:prstGeom prst="rect">
            <a:avLst/>
          </a:prstGeom>
        </p:spPr>
      </p:pic>
    </p:spTree>
    <p:extLst>
      <p:ext uri="{BB962C8B-B14F-4D97-AF65-F5344CB8AC3E}">
        <p14:creationId xmlns:p14="http://schemas.microsoft.com/office/powerpoint/2010/main" val="83303126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圆角矩形 23"/>
          <p:cNvSpPr/>
          <p:nvPr/>
        </p:nvSpPr>
        <p:spPr>
          <a:xfrm>
            <a:off x="4822200" y="2980938"/>
            <a:ext cx="4108707" cy="3616414"/>
          </a:xfrm>
          <a:prstGeom prst="roundRect">
            <a:avLst>
              <a:gd name="adj" fmla="val 5873"/>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solidFill>
                <a:prstClr val="white"/>
              </a:solidFill>
            </a:endParaRPr>
          </a:p>
        </p:txBody>
      </p:sp>
      <p:sp>
        <p:nvSpPr>
          <p:cNvPr id="25" name="直角上箭头 24"/>
          <p:cNvSpPr/>
          <p:nvPr/>
        </p:nvSpPr>
        <p:spPr>
          <a:xfrm rot="5400000">
            <a:off x="1313481" y="2990585"/>
            <a:ext cx="2399288" cy="3109635"/>
          </a:xfrm>
          <a:prstGeom prst="bentUpArrow">
            <a:avLst>
              <a:gd name="adj1" fmla="val 9958"/>
              <a:gd name="adj2" fmla="val 14764"/>
              <a:gd name="adj3" fmla="val 15762"/>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solidFill>
                <a:prstClr val="white"/>
              </a:solidFill>
            </a:endParaRPr>
          </a:p>
        </p:txBody>
      </p:sp>
      <p:sp>
        <p:nvSpPr>
          <p:cNvPr id="26" name="TextBox 25"/>
          <p:cNvSpPr txBox="1"/>
          <p:nvPr/>
        </p:nvSpPr>
        <p:spPr>
          <a:xfrm>
            <a:off x="1491642" y="179929"/>
            <a:ext cx="2056257" cy="584775"/>
          </a:xfrm>
          <a:prstGeom prst="rect">
            <a:avLst/>
          </a:prstGeom>
          <a:noFill/>
        </p:spPr>
        <p:txBody>
          <a:bodyPr wrap="square" rtlCol="0">
            <a:spAutoFit/>
          </a:bodyPr>
          <a:lstStyle/>
          <a:p>
            <a:pPr algn="ctr"/>
            <a:r>
              <a:rPr lang="en-US" altLang="zh-CN" sz="3200" b="1" dirty="0" smtClean="0">
                <a:solidFill>
                  <a:srgbClr val="FF0000"/>
                </a:solidFill>
                <a:effectLst>
                  <a:outerShdw blurRad="38100" dist="38100" dir="2700000" algn="tl">
                    <a:srgbClr val="000000">
                      <a:alpha val="43137"/>
                    </a:srgbClr>
                  </a:outerShdw>
                </a:effectLst>
              </a:rPr>
              <a:t>Prediction</a:t>
            </a:r>
            <a:endParaRPr lang="zh-CN" altLang="en-US" sz="3200" b="1" dirty="0">
              <a:solidFill>
                <a:srgbClr val="FF0000"/>
              </a:solidFill>
              <a:effectLst>
                <a:outerShdw blurRad="38100" dist="38100" dir="2700000" algn="tl">
                  <a:srgbClr val="000000">
                    <a:alpha val="43137"/>
                  </a:srgbClr>
                </a:outerShdw>
              </a:effectLst>
            </a:endParaRPr>
          </a:p>
        </p:txBody>
      </p:sp>
      <p:sp>
        <p:nvSpPr>
          <p:cNvPr id="27" name="TextBox 26"/>
          <p:cNvSpPr txBox="1"/>
          <p:nvPr/>
        </p:nvSpPr>
        <p:spPr>
          <a:xfrm>
            <a:off x="5324368" y="2342873"/>
            <a:ext cx="2056257" cy="584775"/>
          </a:xfrm>
          <a:prstGeom prst="rect">
            <a:avLst/>
          </a:prstGeom>
          <a:noFill/>
        </p:spPr>
        <p:txBody>
          <a:bodyPr wrap="square" rtlCol="0">
            <a:spAutoFit/>
          </a:bodyPr>
          <a:lstStyle/>
          <a:p>
            <a:pPr algn="ctr"/>
            <a:r>
              <a:rPr lang="en-US" altLang="zh-CN" sz="3200" b="1" dirty="0" smtClean="0">
                <a:solidFill>
                  <a:srgbClr val="FF0000"/>
                </a:solidFill>
                <a:effectLst>
                  <a:outerShdw blurRad="38100" dist="38100" dir="2700000" algn="tl">
                    <a:srgbClr val="000000">
                      <a:alpha val="43137"/>
                    </a:srgbClr>
                  </a:outerShdw>
                </a:effectLst>
              </a:rPr>
              <a:t>Update</a:t>
            </a:r>
            <a:endParaRPr lang="zh-CN" altLang="en-US" sz="3200" b="1" dirty="0">
              <a:solidFill>
                <a:srgbClr val="FF0000"/>
              </a:solidFill>
              <a:effectLst>
                <a:outerShdw blurRad="38100" dist="38100" dir="2700000" algn="tl">
                  <a:srgbClr val="000000">
                    <a:alpha val="43137"/>
                  </a:srgbClr>
                </a:outerShdw>
              </a:effectLst>
            </a:endParaRPr>
          </a:p>
        </p:txBody>
      </p:sp>
      <p:sp>
        <p:nvSpPr>
          <p:cNvPr id="28" name="直角上箭头 27"/>
          <p:cNvSpPr/>
          <p:nvPr/>
        </p:nvSpPr>
        <p:spPr>
          <a:xfrm rot="16200000">
            <a:off x="5459818" y="360849"/>
            <a:ext cx="2144618" cy="2808312"/>
          </a:xfrm>
          <a:prstGeom prst="bentUpArrow">
            <a:avLst>
              <a:gd name="adj1" fmla="val 12108"/>
              <a:gd name="adj2" fmla="val 19778"/>
              <a:gd name="adj3" fmla="val 17704"/>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solidFill>
                <a:prstClr val="white"/>
              </a:solidFill>
            </a:endParaRPr>
          </a:p>
        </p:txBody>
      </p:sp>
      <p:sp>
        <p:nvSpPr>
          <p:cNvPr id="19" name="TextBox 18"/>
          <p:cNvSpPr txBox="1"/>
          <p:nvPr/>
        </p:nvSpPr>
        <p:spPr>
          <a:xfrm>
            <a:off x="0" y="5661248"/>
            <a:ext cx="4495740" cy="523220"/>
          </a:xfrm>
          <a:prstGeom prst="rect">
            <a:avLst/>
          </a:prstGeom>
          <a:noFill/>
        </p:spPr>
        <p:txBody>
          <a:bodyPr wrap="square" rtlCol="0">
            <a:spAutoFit/>
          </a:bodyPr>
          <a:lstStyle/>
          <a:p>
            <a:pPr algn="ctr"/>
            <a:r>
              <a:rPr lang="en-US" altLang="zh-CN" sz="2800" b="1" dirty="0" smtClean="0">
                <a:solidFill>
                  <a:srgbClr val="7030A0"/>
                </a:solidFill>
                <a:effectLst>
                  <a:outerShdw blurRad="38100" dist="38100" dir="2700000" algn="tl">
                    <a:srgbClr val="000000">
                      <a:alpha val="43137"/>
                    </a:srgbClr>
                  </a:outerShdw>
                </a:effectLst>
                <a:latin typeface="Comic Sans MS" pitchFamily="66" charset="0"/>
              </a:rPr>
              <a:t>Particle filter</a:t>
            </a:r>
            <a:endParaRPr lang="zh-CN" altLang="en-US" sz="2800" b="1" dirty="0">
              <a:solidFill>
                <a:srgbClr val="7030A0"/>
              </a:solidFill>
              <a:effectLst>
                <a:outerShdw blurRad="38100" dist="38100" dir="2700000" algn="tl">
                  <a:srgbClr val="000000">
                    <a:alpha val="43137"/>
                  </a:srgbClr>
                </a:outerShdw>
              </a:effectLst>
              <a:latin typeface="Comic Sans MS" pitchFamily="66" charset="0"/>
            </a:endParaRPr>
          </a:p>
        </p:txBody>
      </p:sp>
      <p:sp>
        <p:nvSpPr>
          <p:cNvPr id="32" name="圆角矩形 31"/>
          <p:cNvSpPr/>
          <p:nvPr/>
        </p:nvSpPr>
        <p:spPr>
          <a:xfrm>
            <a:off x="395536" y="764704"/>
            <a:ext cx="4176463" cy="2376264"/>
          </a:xfrm>
          <a:prstGeom prst="roundRect">
            <a:avLst>
              <a:gd name="adj" fmla="val 9129"/>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solidFill>
                <a:prstClr val="white"/>
              </a:solidFill>
            </a:endParaRPr>
          </a:p>
        </p:txBody>
      </p:sp>
      <p:pic>
        <p:nvPicPr>
          <p:cNvPr id="22" name="图片 21"/>
          <p:cNvPicPr>
            <a:picLocks noChangeAspect="1"/>
          </p:cNvPicPr>
          <p:nvPr>
            <p:custDataLst>
              <p:tags r:id="rId1"/>
            </p:custDataLst>
          </p:nvPr>
        </p:nvPicPr>
        <p:blipFill>
          <a:blip r:embed="rId12" cstate="print">
            <a:extLst>
              <a:ext uri="{28A0092B-C50C-407E-A947-70E740481C1C}">
                <a14:useLocalDpi xmlns:a14="http://schemas.microsoft.com/office/drawing/2010/main" val="0"/>
              </a:ext>
            </a:extLst>
          </a:blip>
          <a:stretch>
            <a:fillRect/>
          </a:stretch>
        </p:blipFill>
        <p:spPr>
          <a:xfrm>
            <a:off x="909993" y="1762213"/>
            <a:ext cx="3003804" cy="365760"/>
          </a:xfrm>
          <a:prstGeom prst="rect">
            <a:avLst/>
          </a:prstGeom>
        </p:spPr>
      </p:pic>
      <p:pic>
        <p:nvPicPr>
          <p:cNvPr id="21" name="图片 20"/>
          <p:cNvPicPr>
            <a:picLocks noChangeAspect="1"/>
          </p:cNvPicPr>
          <p:nvPr>
            <p:custDataLst>
              <p:tags r:id="rId2"/>
            </p:custDataLst>
          </p:nvPr>
        </p:nvPicPr>
        <p:blipFill>
          <a:blip r:embed="rId13" cstate="print">
            <a:extLst>
              <a:ext uri="{28A0092B-C50C-407E-A947-70E740481C1C}">
                <a14:useLocalDpi xmlns:a14="http://schemas.microsoft.com/office/drawing/2010/main" val="0"/>
              </a:ext>
            </a:extLst>
          </a:blip>
          <a:stretch>
            <a:fillRect/>
          </a:stretch>
        </p:blipFill>
        <p:spPr>
          <a:xfrm>
            <a:off x="568128" y="921905"/>
            <a:ext cx="2832354" cy="345186"/>
          </a:xfrm>
          <a:prstGeom prst="rect">
            <a:avLst/>
          </a:prstGeom>
        </p:spPr>
      </p:pic>
      <p:sp>
        <p:nvSpPr>
          <p:cNvPr id="12" name="TextBox 11"/>
          <p:cNvSpPr txBox="1"/>
          <p:nvPr/>
        </p:nvSpPr>
        <p:spPr>
          <a:xfrm>
            <a:off x="480463" y="1273182"/>
            <a:ext cx="1673454" cy="400110"/>
          </a:xfrm>
          <a:prstGeom prst="rect">
            <a:avLst/>
          </a:prstGeom>
          <a:noFill/>
        </p:spPr>
        <p:txBody>
          <a:bodyPr wrap="square" rtlCol="0">
            <a:spAutoFit/>
          </a:bodyPr>
          <a:lstStyle/>
          <a:p>
            <a:r>
              <a:rPr lang="en-US" altLang="zh-CN" sz="2000" b="1" dirty="0" smtClean="0"/>
              <a:t>for </a:t>
            </a:r>
            <a:r>
              <a:rPr lang="en-US" altLang="zh-CN" sz="2000" b="1" dirty="0" err="1" smtClean="0"/>
              <a:t>i</a:t>
            </a:r>
            <a:r>
              <a:rPr lang="en-US" altLang="zh-CN" sz="2000" b="1" dirty="0" smtClean="0"/>
              <a:t> = 1 : m</a:t>
            </a:r>
            <a:endParaRPr lang="zh-CN" altLang="en-US" sz="2000" b="1" dirty="0"/>
          </a:p>
        </p:txBody>
      </p:sp>
      <p:sp>
        <p:nvSpPr>
          <p:cNvPr id="35" name="TextBox 34"/>
          <p:cNvSpPr txBox="1"/>
          <p:nvPr/>
        </p:nvSpPr>
        <p:spPr>
          <a:xfrm>
            <a:off x="494775" y="2157664"/>
            <a:ext cx="1673454" cy="400110"/>
          </a:xfrm>
          <a:prstGeom prst="rect">
            <a:avLst/>
          </a:prstGeom>
          <a:noFill/>
        </p:spPr>
        <p:txBody>
          <a:bodyPr wrap="square" rtlCol="0">
            <a:spAutoFit/>
          </a:bodyPr>
          <a:lstStyle/>
          <a:p>
            <a:r>
              <a:rPr lang="en-US" altLang="zh-CN" sz="2000" b="1" dirty="0" smtClean="0"/>
              <a:t>end</a:t>
            </a:r>
            <a:endParaRPr lang="zh-CN" altLang="en-US" sz="2000" b="1" dirty="0"/>
          </a:p>
        </p:txBody>
      </p:sp>
      <p:pic>
        <p:nvPicPr>
          <p:cNvPr id="18" name="图片 17"/>
          <p:cNvPicPr>
            <a:picLocks noChangeAspect="1"/>
          </p:cNvPicPr>
          <p:nvPr>
            <p:custDataLst>
              <p:tags r:id="rId3"/>
            </p:custDataLst>
          </p:nvPr>
        </p:nvPicPr>
        <p:blipFill>
          <a:blip r:embed="rId14" cstate="print">
            <a:extLst>
              <a:ext uri="{28A0092B-C50C-407E-A947-70E740481C1C}">
                <a14:useLocalDpi xmlns:a14="http://schemas.microsoft.com/office/drawing/2010/main" val="0"/>
              </a:ext>
            </a:extLst>
          </a:blip>
          <a:stretch>
            <a:fillRect/>
          </a:stretch>
        </p:blipFill>
        <p:spPr>
          <a:xfrm>
            <a:off x="568128" y="2557774"/>
            <a:ext cx="3879342" cy="368046"/>
          </a:xfrm>
          <a:prstGeom prst="rect">
            <a:avLst/>
          </a:prstGeom>
        </p:spPr>
      </p:pic>
      <p:sp>
        <p:nvSpPr>
          <p:cNvPr id="37" name="TextBox 36"/>
          <p:cNvSpPr txBox="1"/>
          <p:nvPr/>
        </p:nvSpPr>
        <p:spPr>
          <a:xfrm>
            <a:off x="4998248" y="3016104"/>
            <a:ext cx="1673454" cy="400110"/>
          </a:xfrm>
          <a:prstGeom prst="rect">
            <a:avLst/>
          </a:prstGeom>
          <a:noFill/>
        </p:spPr>
        <p:txBody>
          <a:bodyPr wrap="square" rtlCol="0">
            <a:spAutoFit/>
          </a:bodyPr>
          <a:lstStyle/>
          <a:p>
            <a:r>
              <a:rPr lang="en-US" altLang="zh-CN" sz="2000" b="1" dirty="0" smtClean="0"/>
              <a:t>for </a:t>
            </a:r>
            <a:r>
              <a:rPr lang="en-US" altLang="zh-CN" sz="2000" b="1" dirty="0" err="1" smtClean="0"/>
              <a:t>i</a:t>
            </a:r>
            <a:r>
              <a:rPr lang="en-US" altLang="zh-CN" sz="2000" b="1" dirty="0" smtClean="0"/>
              <a:t> = 1 : m</a:t>
            </a:r>
            <a:endParaRPr lang="zh-CN" altLang="en-US" sz="2000" b="1" dirty="0"/>
          </a:p>
        </p:txBody>
      </p:sp>
      <p:sp>
        <p:nvSpPr>
          <p:cNvPr id="38" name="TextBox 37"/>
          <p:cNvSpPr txBox="1"/>
          <p:nvPr/>
        </p:nvSpPr>
        <p:spPr>
          <a:xfrm>
            <a:off x="5012560" y="4267954"/>
            <a:ext cx="1673454" cy="400110"/>
          </a:xfrm>
          <a:prstGeom prst="rect">
            <a:avLst/>
          </a:prstGeom>
          <a:noFill/>
        </p:spPr>
        <p:txBody>
          <a:bodyPr wrap="square" rtlCol="0">
            <a:spAutoFit/>
          </a:bodyPr>
          <a:lstStyle/>
          <a:p>
            <a:r>
              <a:rPr lang="en-US" altLang="zh-CN" sz="2000" b="1" dirty="0" smtClean="0"/>
              <a:t>end</a:t>
            </a:r>
            <a:endParaRPr lang="zh-CN" altLang="en-US" sz="2000" b="1" dirty="0"/>
          </a:p>
        </p:txBody>
      </p:sp>
      <p:pic>
        <p:nvPicPr>
          <p:cNvPr id="44" name="图片 43"/>
          <p:cNvPicPr>
            <a:picLocks noChangeAspect="1"/>
          </p:cNvPicPr>
          <p:nvPr>
            <p:custDataLst>
              <p:tags r:id="rId4"/>
            </p:custDataLst>
          </p:nvPr>
        </p:nvPicPr>
        <p:blipFill>
          <a:blip r:embed="rId15" cstate="print">
            <a:extLst>
              <a:ext uri="{28A0092B-C50C-407E-A947-70E740481C1C}">
                <a14:useLocalDpi xmlns:a14="http://schemas.microsoft.com/office/drawing/2010/main" val="0"/>
              </a:ext>
            </a:extLst>
          </a:blip>
          <a:stretch>
            <a:fillRect/>
          </a:stretch>
        </p:blipFill>
        <p:spPr>
          <a:xfrm>
            <a:off x="5146925" y="4694570"/>
            <a:ext cx="3383280" cy="345186"/>
          </a:xfrm>
          <a:prstGeom prst="rect">
            <a:avLst/>
          </a:prstGeom>
        </p:spPr>
      </p:pic>
      <p:pic>
        <p:nvPicPr>
          <p:cNvPr id="43" name="图片 42"/>
          <p:cNvPicPr>
            <a:picLocks noChangeAspect="1"/>
          </p:cNvPicPr>
          <p:nvPr>
            <p:custDataLst>
              <p:tags r:id="rId5"/>
            </p:custDataLst>
          </p:nvPr>
        </p:nvPicPr>
        <p:blipFill>
          <a:blip r:embed="rId16" cstate="print">
            <a:extLst>
              <a:ext uri="{28A0092B-C50C-407E-A947-70E740481C1C}">
                <a14:useLocalDpi xmlns:a14="http://schemas.microsoft.com/office/drawing/2010/main" val="0"/>
              </a:ext>
            </a:extLst>
          </a:blip>
          <a:stretch>
            <a:fillRect/>
          </a:stretch>
        </p:blipFill>
        <p:spPr>
          <a:xfrm>
            <a:off x="5104172" y="5229362"/>
            <a:ext cx="3621024" cy="306324"/>
          </a:xfrm>
          <a:prstGeom prst="rect">
            <a:avLst/>
          </a:prstGeom>
        </p:spPr>
      </p:pic>
      <p:pic>
        <p:nvPicPr>
          <p:cNvPr id="46" name="图片 45"/>
          <p:cNvPicPr>
            <a:picLocks noChangeAspect="1"/>
          </p:cNvPicPr>
          <p:nvPr>
            <p:custDataLst>
              <p:tags r:id="rId6"/>
            </p:custDataLst>
          </p:nvPr>
        </p:nvPicPr>
        <p:blipFill>
          <a:blip r:embed="rId17" cstate="print">
            <a:extLst>
              <a:ext uri="{28A0092B-C50C-407E-A947-70E740481C1C}">
                <a14:useLocalDpi xmlns:a14="http://schemas.microsoft.com/office/drawing/2010/main" val="0"/>
              </a:ext>
            </a:extLst>
          </a:blip>
          <a:stretch>
            <a:fillRect/>
          </a:stretch>
        </p:blipFill>
        <p:spPr>
          <a:xfrm>
            <a:off x="5258500" y="5688217"/>
            <a:ext cx="2624328" cy="336042"/>
          </a:xfrm>
          <a:prstGeom prst="rect">
            <a:avLst/>
          </a:prstGeom>
        </p:spPr>
      </p:pic>
      <p:sp>
        <p:nvSpPr>
          <p:cNvPr id="47" name="三十二角星 46"/>
          <p:cNvSpPr/>
          <p:nvPr/>
        </p:nvSpPr>
        <p:spPr>
          <a:xfrm>
            <a:off x="1483154" y="3447627"/>
            <a:ext cx="2952328" cy="1584176"/>
          </a:xfrm>
          <a:prstGeom prst="star32">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7200" b="1" dirty="0" smtClean="0">
                <a:effectLst>
                  <a:outerShdw blurRad="38100" dist="38100" dir="2700000" algn="tl">
                    <a:srgbClr val="000000">
                      <a:alpha val="43137"/>
                    </a:srgbClr>
                  </a:outerShdw>
                </a:effectLst>
              </a:rPr>
              <a:t>PF</a:t>
            </a:r>
            <a:endParaRPr lang="zh-CN" altLang="en-US" sz="7200" b="1" dirty="0">
              <a:effectLst>
                <a:outerShdw blurRad="38100" dist="38100" dir="2700000" algn="tl">
                  <a:srgbClr val="000000">
                    <a:alpha val="43137"/>
                  </a:srgbClr>
                </a:outerShdw>
              </a:effectLst>
            </a:endParaRPr>
          </a:p>
        </p:txBody>
      </p:sp>
      <p:pic>
        <p:nvPicPr>
          <p:cNvPr id="49" name="图片 48"/>
          <p:cNvPicPr>
            <a:picLocks noChangeAspect="1"/>
          </p:cNvPicPr>
          <p:nvPr>
            <p:custDataLst>
              <p:tags r:id="rId7"/>
            </p:custDataLst>
          </p:nvPr>
        </p:nvPicPr>
        <p:blipFill>
          <a:blip r:embed="rId18" cstate="print">
            <a:extLst>
              <a:ext uri="{28A0092B-C50C-407E-A947-70E740481C1C}">
                <a14:useLocalDpi xmlns:a14="http://schemas.microsoft.com/office/drawing/2010/main" val="0"/>
              </a:ext>
            </a:extLst>
          </a:blip>
          <a:stretch>
            <a:fillRect/>
          </a:stretch>
        </p:blipFill>
        <p:spPr>
          <a:xfrm>
            <a:off x="5313364" y="6123036"/>
            <a:ext cx="2569464" cy="306324"/>
          </a:xfrm>
          <a:prstGeom prst="rect">
            <a:avLst/>
          </a:prstGeom>
        </p:spPr>
      </p:pic>
      <p:sp>
        <p:nvSpPr>
          <p:cNvPr id="30" name="圆角矩形 29"/>
          <p:cNvSpPr/>
          <p:nvPr/>
        </p:nvSpPr>
        <p:spPr>
          <a:xfrm>
            <a:off x="4730884" y="3345758"/>
            <a:ext cx="4291337" cy="1019346"/>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pic>
        <p:nvPicPr>
          <p:cNvPr id="29" name="图片 28"/>
          <p:cNvPicPr>
            <a:picLocks noChangeAspect="1"/>
          </p:cNvPicPr>
          <p:nvPr>
            <p:custDataLst>
              <p:tags r:id="rId8"/>
            </p:custDataLst>
          </p:nvPr>
        </p:nvPicPr>
        <p:blipFill>
          <a:blip r:embed="rId19" cstate="print">
            <a:extLst>
              <a:ext uri="{28A0092B-C50C-407E-A947-70E740481C1C}">
                <a14:useLocalDpi xmlns:a14="http://schemas.microsoft.com/office/drawing/2010/main" val="0"/>
              </a:ext>
            </a:extLst>
          </a:blip>
          <a:stretch>
            <a:fillRect/>
          </a:stretch>
        </p:blipFill>
        <p:spPr>
          <a:xfrm>
            <a:off x="4912148" y="128230"/>
            <a:ext cx="3813048" cy="463296"/>
          </a:xfrm>
          <a:prstGeom prst="rect">
            <a:avLst/>
          </a:prstGeom>
        </p:spPr>
      </p:pic>
      <p:cxnSp>
        <p:nvCxnSpPr>
          <p:cNvPr id="3" name="直接箭头连接符 2"/>
          <p:cNvCxnSpPr/>
          <p:nvPr/>
        </p:nvCxnSpPr>
        <p:spPr>
          <a:xfrm flipH="1">
            <a:off x="3635898" y="388219"/>
            <a:ext cx="1186302" cy="304476"/>
          </a:xfrm>
          <a:prstGeom prst="straightConnector1">
            <a:avLst/>
          </a:prstGeom>
          <a:ln w="38100">
            <a:tailEnd type="arrow"/>
          </a:ln>
        </p:spPr>
        <p:style>
          <a:lnRef idx="3">
            <a:schemeClr val="accent2"/>
          </a:lnRef>
          <a:fillRef idx="0">
            <a:schemeClr val="accent2"/>
          </a:fillRef>
          <a:effectRef idx="2">
            <a:schemeClr val="accent2"/>
          </a:effectRef>
          <a:fontRef idx="minor">
            <a:schemeClr val="tx1"/>
          </a:fontRef>
        </p:style>
      </p:cxnSp>
      <p:pic>
        <p:nvPicPr>
          <p:cNvPr id="31" name="图片 30"/>
          <p:cNvPicPr>
            <a:picLocks noChangeAspect="1"/>
          </p:cNvPicPr>
          <p:nvPr>
            <p:custDataLst>
              <p:tags r:id="rId9"/>
            </p:custDataLst>
          </p:nvPr>
        </p:nvPicPr>
        <p:blipFill>
          <a:blip r:embed="rId20" cstate="print">
            <a:extLst>
              <a:ext uri="{28A0092B-C50C-407E-A947-70E740481C1C}">
                <a14:useLocalDpi xmlns:a14="http://schemas.microsoft.com/office/drawing/2010/main" val="0"/>
              </a:ext>
            </a:extLst>
          </a:blip>
          <a:stretch>
            <a:fillRect/>
          </a:stretch>
        </p:blipFill>
        <p:spPr>
          <a:xfrm>
            <a:off x="5414387" y="3903331"/>
            <a:ext cx="2848356" cy="342900"/>
          </a:xfrm>
          <a:prstGeom prst="rect">
            <a:avLst/>
          </a:prstGeom>
        </p:spPr>
      </p:pic>
      <p:pic>
        <p:nvPicPr>
          <p:cNvPr id="33" name="图片 32"/>
          <p:cNvPicPr>
            <a:picLocks noChangeAspect="1"/>
          </p:cNvPicPr>
          <p:nvPr>
            <p:custDataLst>
              <p:tags r:id="rId10"/>
            </p:custDataLst>
          </p:nvPr>
        </p:nvPicPr>
        <p:blipFill>
          <a:blip r:embed="rId21" cstate="print">
            <a:extLst>
              <a:ext uri="{28A0092B-C50C-407E-A947-70E740481C1C}">
                <a14:useLocalDpi xmlns:a14="http://schemas.microsoft.com/office/drawing/2010/main" val="0"/>
              </a:ext>
            </a:extLst>
          </a:blip>
          <a:stretch>
            <a:fillRect/>
          </a:stretch>
        </p:blipFill>
        <p:spPr>
          <a:xfrm>
            <a:off x="5376116" y="3451380"/>
            <a:ext cx="2964942" cy="365760"/>
          </a:xfrm>
          <a:prstGeom prst="rect">
            <a:avLst/>
          </a:prstGeom>
        </p:spPr>
      </p:pic>
    </p:spTree>
    <p:extLst>
      <p:ext uri="{BB962C8B-B14F-4D97-AF65-F5344CB8AC3E}">
        <p14:creationId xmlns:p14="http://schemas.microsoft.com/office/powerpoint/2010/main" val="7068755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圆角矩形 7"/>
          <p:cNvSpPr/>
          <p:nvPr/>
        </p:nvSpPr>
        <p:spPr>
          <a:xfrm>
            <a:off x="1167668" y="4996626"/>
            <a:ext cx="6624736" cy="1152128"/>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pic>
        <p:nvPicPr>
          <p:cNvPr id="4" name="Picture 3" descr="D:\Works\Teach\Mobile Robot\Code\robotcourse\p18\gaussian2d.png"/>
          <p:cNvPicPr>
            <a:picLocks noChangeAspect="1" noChangeArrowheads="1"/>
          </p:cNvPicPr>
          <p:nvPr/>
        </p:nvPicPr>
        <p:blipFill rotWithShape="1">
          <a:blip r:embed="rId2">
            <a:extLst>
              <a:ext uri="{BEBA8EAE-BF5A-486C-A8C5-ECC9F3942E4B}">
                <a14:imgProps xmlns:a14="http://schemas.microsoft.com/office/drawing/2010/main">
                  <a14:imgLayer r:embed="rId3">
                    <a14:imgEffect>
                      <a14:backgroundRemoval t="10000" b="90000" l="10000" r="91167"/>
                    </a14:imgEffect>
                  </a14:imgLayer>
                </a14:imgProps>
              </a:ext>
              <a:ext uri="{28A0092B-C50C-407E-A947-70E740481C1C}">
                <a14:useLocalDpi xmlns:a14="http://schemas.microsoft.com/office/drawing/2010/main" val="0"/>
              </a:ext>
            </a:extLst>
          </a:blip>
          <a:srcRect l="11647" t="34619" r="8752" b="9963"/>
          <a:stretch/>
        </p:blipFill>
        <p:spPr bwMode="auto">
          <a:xfrm>
            <a:off x="1835696" y="596568"/>
            <a:ext cx="5288680" cy="276147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1600" y="3861048"/>
            <a:ext cx="7423249" cy="5971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矩形 6"/>
          <p:cNvSpPr/>
          <p:nvPr/>
        </p:nvSpPr>
        <p:spPr>
          <a:xfrm>
            <a:off x="1403648" y="5157192"/>
            <a:ext cx="6336704" cy="830997"/>
          </a:xfrm>
          <a:prstGeom prst="rect">
            <a:avLst/>
          </a:prstGeom>
        </p:spPr>
        <p:txBody>
          <a:bodyPr wrap="square">
            <a:spAutoFit/>
          </a:bodyPr>
          <a:lstStyle/>
          <a:p>
            <a:r>
              <a:rPr lang="en-US" altLang="zh-CN" sz="2400" b="1" dirty="0">
                <a:solidFill>
                  <a:srgbClr val="0000FF"/>
                </a:solidFill>
                <a:latin typeface="Courier New"/>
              </a:rPr>
              <a:t>function</a:t>
            </a:r>
            <a:r>
              <a:rPr lang="en-US" altLang="zh-CN" sz="2400" b="1" dirty="0">
                <a:solidFill>
                  <a:srgbClr val="000000"/>
                </a:solidFill>
                <a:latin typeface="Courier New"/>
              </a:rPr>
              <a:t> w = </a:t>
            </a:r>
            <a:r>
              <a:rPr lang="en-US" altLang="zh-CN" sz="2400" b="1" dirty="0" err="1">
                <a:solidFill>
                  <a:srgbClr val="000000"/>
                </a:solidFill>
                <a:latin typeface="Courier New"/>
              </a:rPr>
              <a:t>compWeight</a:t>
            </a:r>
            <a:r>
              <a:rPr lang="en-US" altLang="zh-CN" sz="2400" b="1" dirty="0">
                <a:solidFill>
                  <a:srgbClr val="000000"/>
                </a:solidFill>
                <a:latin typeface="Courier New"/>
              </a:rPr>
              <a:t>(</a:t>
            </a:r>
            <a:r>
              <a:rPr lang="en-US" altLang="zh-CN" sz="2400" b="1" dirty="0" err="1">
                <a:solidFill>
                  <a:srgbClr val="000000"/>
                </a:solidFill>
                <a:latin typeface="Courier New"/>
              </a:rPr>
              <a:t>zPred</a:t>
            </a:r>
            <a:r>
              <a:rPr lang="en-US" altLang="zh-CN" sz="2400" b="1" dirty="0">
                <a:solidFill>
                  <a:srgbClr val="000000"/>
                </a:solidFill>
                <a:latin typeface="Courier New"/>
              </a:rPr>
              <a:t>, </a:t>
            </a:r>
            <a:r>
              <a:rPr lang="en-US" altLang="zh-CN" sz="2400" b="1" dirty="0" err="1">
                <a:solidFill>
                  <a:srgbClr val="000000"/>
                </a:solidFill>
                <a:latin typeface="Courier New"/>
              </a:rPr>
              <a:t>zTrue</a:t>
            </a:r>
            <a:r>
              <a:rPr lang="en-US" altLang="zh-CN" sz="2400" b="1" dirty="0">
                <a:solidFill>
                  <a:srgbClr val="000000"/>
                </a:solidFill>
                <a:latin typeface="Courier New"/>
              </a:rPr>
              <a:t>, Sigma, </a:t>
            </a:r>
            <a:r>
              <a:rPr lang="en-US" altLang="zh-CN" sz="2400" b="1" dirty="0" err="1">
                <a:solidFill>
                  <a:srgbClr val="000000"/>
                </a:solidFill>
                <a:latin typeface="Courier New"/>
              </a:rPr>
              <a:t>hasAngle</a:t>
            </a:r>
            <a:r>
              <a:rPr lang="en-US" altLang="zh-CN" sz="2400" b="1" dirty="0">
                <a:solidFill>
                  <a:srgbClr val="000000"/>
                </a:solidFill>
                <a:latin typeface="Courier New"/>
              </a:rPr>
              <a:t>, </a:t>
            </a:r>
            <a:r>
              <a:rPr lang="en-US" altLang="zh-CN" sz="2400" b="1" dirty="0" err="1">
                <a:solidFill>
                  <a:srgbClr val="000000"/>
                </a:solidFill>
                <a:latin typeface="Courier New"/>
              </a:rPr>
              <a:t>idxAngle</a:t>
            </a:r>
            <a:r>
              <a:rPr lang="en-US" altLang="zh-CN" sz="2400" b="1" dirty="0">
                <a:solidFill>
                  <a:srgbClr val="000000"/>
                </a:solidFill>
                <a:latin typeface="Courier New"/>
              </a:rPr>
              <a:t>)</a:t>
            </a:r>
          </a:p>
        </p:txBody>
      </p:sp>
    </p:spTree>
    <p:extLst>
      <p:ext uri="{BB962C8B-B14F-4D97-AF65-F5344CB8AC3E}">
        <p14:creationId xmlns:p14="http://schemas.microsoft.com/office/powerpoint/2010/main" val="4051962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7"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图示 5"/>
          <p:cNvGraphicFramePr/>
          <p:nvPr>
            <p:extLst>
              <p:ext uri="{D42A27DB-BD31-4B8C-83A1-F6EECF244321}">
                <p14:modId xmlns:p14="http://schemas.microsoft.com/office/powerpoint/2010/main" val="2128758593"/>
              </p:ext>
            </p:extLst>
          </p:nvPr>
        </p:nvGraphicFramePr>
        <p:xfrm>
          <a:off x="215516" y="1883688"/>
          <a:ext cx="8712968" cy="496855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三十二角星 3"/>
          <p:cNvSpPr/>
          <p:nvPr/>
        </p:nvSpPr>
        <p:spPr>
          <a:xfrm>
            <a:off x="107504" y="116632"/>
            <a:ext cx="8928992" cy="2304256"/>
          </a:xfrm>
          <a:prstGeom prst="star32">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4400" b="1" dirty="0" smtClean="0"/>
              <a:t>General solution to 0=2pi problem</a:t>
            </a:r>
            <a:endParaRPr lang="zh-CN" altLang="en-US" sz="4400" b="1" dirty="0"/>
          </a:p>
        </p:txBody>
      </p:sp>
    </p:spTree>
    <p:extLst>
      <p:ext uri="{BB962C8B-B14F-4D97-AF65-F5344CB8AC3E}">
        <p14:creationId xmlns:p14="http://schemas.microsoft.com/office/powerpoint/2010/main" val="618061636"/>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357860" y="404664"/>
            <a:ext cx="8496944" cy="2880320"/>
          </a:xfrm>
          <a:prstGeom prst="roundRect">
            <a:avLst>
              <a:gd name="adj" fmla="val 3407"/>
            </a:avLst>
          </a:prstGeom>
          <a:ln w="57150">
            <a:solidFill>
              <a:srgbClr val="FFC000"/>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a:p>
        </p:txBody>
      </p:sp>
      <p:sp>
        <p:nvSpPr>
          <p:cNvPr id="4" name="矩形 3"/>
          <p:cNvSpPr/>
          <p:nvPr/>
        </p:nvSpPr>
        <p:spPr>
          <a:xfrm>
            <a:off x="655256" y="620688"/>
            <a:ext cx="8064896" cy="2554545"/>
          </a:xfrm>
          <a:prstGeom prst="rect">
            <a:avLst/>
          </a:prstGeom>
        </p:spPr>
        <p:txBody>
          <a:bodyPr wrap="square">
            <a:spAutoFit/>
          </a:bodyPr>
          <a:lstStyle/>
          <a:p>
            <a:r>
              <a:rPr lang="en-US" altLang="zh-CN" sz="2000" dirty="0">
                <a:solidFill>
                  <a:srgbClr val="0000FF"/>
                </a:solidFill>
                <a:latin typeface="Courier New"/>
              </a:rPr>
              <a:t>function</a:t>
            </a:r>
            <a:r>
              <a:rPr lang="en-US" altLang="zh-CN" sz="2000" dirty="0">
                <a:solidFill>
                  <a:srgbClr val="000000"/>
                </a:solidFill>
                <a:latin typeface="Courier New"/>
              </a:rPr>
              <a:t> w = </a:t>
            </a:r>
            <a:r>
              <a:rPr lang="en-US" altLang="zh-CN" sz="2000" dirty="0" err="1">
                <a:solidFill>
                  <a:srgbClr val="000000"/>
                </a:solidFill>
                <a:latin typeface="Courier New"/>
              </a:rPr>
              <a:t>compWeight</a:t>
            </a:r>
            <a:r>
              <a:rPr lang="en-US" altLang="zh-CN" sz="2000" dirty="0">
                <a:solidFill>
                  <a:srgbClr val="000000"/>
                </a:solidFill>
                <a:latin typeface="Courier New"/>
              </a:rPr>
              <a:t>(</a:t>
            </a:r>
            <a:r>
              <a:rPr lang="en-US" altLang="zh-CN" sz="2000" dirty="0" err="1">
                <a:solidFill>
                  <a:srgbClr val="000000"/>
                </a:solidFill>
                <a:latin typeface="Courier New"/>
              </a:rPr>
              <a:t>zPred</a:t>
            </a:r>
            <a:r>
              <a:rPr lang="en-US" altLang="zh-CN" sz="2000" dirty="0">
                <a:solidFill>
                  <a:srgbClr val="000000"/>
                </a:solidFill>
                <a:latin typeface="Courier New"/>
              </a:rPr>
              <a:t>, </a:t>
            </a:r>
            <a:r>
              <a:rPr lang="en-US" altLang="zh-CN" sz="2000" dirty="0" err="1">
                <a:solidFill>
                  <a:srgbClr val="000000"/>
                </a:solidFill>
                <a:latin typeface="Courier New"/>
              </a:rPr>
              <a:t>zTrue</a:t>
            </a:r>
            <a:r>
              <a:rPr lang="en-US" altLang="zh-CN" sz="2000" dirty="0">
                <a:solidFill>
                  <a:srgbClr val="000000"/>
                </a:solidFill>
                <a:latin typeface="Courier New"/>
              </a:rPr>
              <a:t>, Sigma, </a:t>
            </a:r>
            <a:r>
              <a:rPr lang="en-US" altLang="zh-CN" sz="2000" dirty="0" err="1">
                <a:solidFill>
                  <a:srgbClr val="000000"/>
                </a:solidFill>
                <a:latin typeface="Courier New"/>
              </a:rPr>
              <a:t>hasAngle</a:t>
            </a:r>
            <a:r>
              <a:rPr lang="en-US" altLang="zh-CN" sz="2000" dirty="0">
                <a:solidFill>
                  <a:srgbClr val="000000"/>
                </a:solidFill>
                <a:latin typeface="Courier New"/>
              </a:rPr>
              <a:t>, </a:t>
            </a:r>
            <a:r>
              <a:rPr lang="en-US" altLang="zh-CN" sz="2000" dirty="0" err="1">
                <a:solidFill>
                  <a:srgbClr val="000000"/>
                </a:solidFill>
                <a:latin typeface="Courier New"/>
              </a:rPr>
              <a:t>idxAngle</a:t>
            </a:r>
            <a:r>
              <a:rPr lang="en-US" altLang="zh-CN" sz="2000" dirty="0" smtClean="0">
                <a:solidFill>
                  <a:srgbClr val="000000"/>
                </a:solidFill>
                <a:latin typeface="Courier New"/>
              </a:rPr>
              <a:t>)</a:t>
            </a:r>
            <a:r>
              <a:rPr lang="zh-CN" altLang="en-US" sz="2000" dirty="0" smtClean="0">
                <a:solidFill>
                  <a:srgbClr val="000000"/>
                </a:solidFill>
                <a:latin typeface="Courier New"/>
              </a:rPr>
              <a:t>   </a:t>
            </a:r>
            <a:endParaRPr lang="zh-CN" altLang="en-US" sz="2000" dirty="0">
              <a:solidFill>
                <a:srgbClr val="000000"/>
              </a:solidFill>
              <a:latin typeface="Courier New"/>
            </a:endParaRPr>
          </a:p>
          <a:p>
            <a:r>
              <a:rPr lang="en-US" altLang="zh-CN" sz="2000" dirty="0" smtClean="0">
                <a:solidFill>
                  <a:srgbClr val="000000"/>
                </a:solidFill>
                <a:latin typeface="Courier New"/>
              </a:rPr>
              <a:t>Y </a:t>
            </a:r>
            <a:r>
              <a:rPr lang="en-US" altLang="zh-CN" sz="2000" dirty="0">
                <a:solidFill>
                  <a:srgbClr val="000000"/>
                </a:solidFill>
                <a:latin typeface="Courier New"/>
              </a:rPr>
              <a:t>= abs(</a:t>
            </a:r>
            <a:r>
              <a:rPr lang="en-US" altLang="zh-CN" sz="2000" dirty="0" err="1">
                <a:solidFill>
                  <a:srgbClr val="000000"/>
                </a:solidFill>
                <a:latin typeface="Courier New"/>
              </a:rPr>
              <a:t>zPred</a:t>
            </a:r>
            <a:r>
              <a:rPr lang="en-US" altLang="zh-CN" sz="2000" dirty="0">
                <a:solidFill>
                  <a:srgbClr val="000000"/>
                </a:solidFill>
                <a:latin typeface="Courier New"/>
              </a:rPr>
              <a:t> - </a:t>
            </a:r>
            <a:r>
              <a:rPr lang="en-US" altLang="zh-CN" sz="2000" dirty="0" err="1">
                <a:solidFill>
                  <a:srgbClr val="000000"/>
                </a:solidFill>
                <a:latin typeface="Courier New"/>
              </a:rPr>
              <a:t>zTrue</a:t>
            </a:r>
            <a:r>
              <a:rPr lang="en-US" altLang="zh-CN" sz="2000" dirty="0">
                <a:solidFill>
                  <a:srgbClr val="000000"/>
                </a:solidFill>
                <a:latin typeface="Courier New"/>
              </a:rPr>
              <a:t>);</a:t>
            </a:r>
          </a:p>
          <a:p>
            <a:r>
              <a:rPr lang="en-US" altLang="zh-CN" sz="2000" dirty="0">
                <a:solidFill>
                  <a:srgbClr val="000000"/>
                </a:solidFill>
                <a:latin typeface="Courier New"/>
              </a:rPr>
              <a:t>    </a:t>
            </a:r>
            <a:r>
              <a:rPr lang="en-US" altLang="zh-CN" sz="2000" dirty="0">
                <a:solidFill>
                  <a:srgbClr val="0000FF"/>
                </a:solidFill>
                <a:latin typeface="Courier New"/>
              </a:rPr>
              <a:t>if</a:t>
            </a:r>
            <a:r>
              <a:rPr lang="en-US" altLang="zh-CN" sz="2000" dirty="0">
                <a:solidFill>
                  <a:srgbClr val="000000"/>
                </a:solidFill>
                <a:latin typeface="Courier New"/>
              </a:rPr>
              <a:t> </a:t>
            </a:r>
            <a:r>
              <a:rPr lang="en-US" altLang="zh-CN" sz="2000" dirty="0" err="1">
                <a:solidFill>
                  <a:srgbClr val="000000"/>
                </a:solidFill>
                <a:latin typeface="Courier New"/>
              </a:rPr>
              <a:t>hasAngle</a:t>
            </a:r>
            <a:endParaRPr lang="en-US" altLang="zh-CN" sz="2000" dirty="0">
              <a:solidFill>
                <a:srgbClr val="000000"/>
              </a:solidFill>
              <a:latin typeface="Courier New"/>
            </a:endParaRPr>
          </a:p>
          <a:p>
            <a:r>
              <a:rPr lang="en-US" altLang="zh-CN" sz="2000" dirty="0">
                <a:solidFill>
                  <a:srgbClr val="000000"/>
                </a:solidFill>
                <a:latin typeface="Courier New"/>
              </a:rPr>
              <a:t>       Y(</a:t>
            </a:r>
            <a:r>
              <a:rPr lang="en-US" altLang="zh-CN" sz="2000" dirty="0" err="1">
                <a:solidFill>
                  <a:srgbClr val="000000"/>
                </a:solidFill>
                <a:latin typeface="Courier New"/>
              </a:rPr>
              <a:t>idxAngle</a:t>
            </a:r>
            <a:r>
              <a:rPr lang="en-US" altLang="zh-CN" sz="2000" dirty="0">
                <a:solidFill>
                  <a:srgbClr val="000000"/>
                </a:solidFill>
                <a:latin typeface="Courier New"/>
              </a:rPr>
              <a:t>) = </a:t>
            </a:r>
            <a:r>
              <a:rPr lang="en-US" altLang="zh-CN" sz="2000" dirty="0" err="1">
                <a:solidFill>
                  <a:srgbClr val="000000"/>
                </a:solidFill>
                <a:latin typeface="Courier New"/>
              </a:rPr>
              <a:t>piTopi</a:t>
            </a:r>
            <a:r>
              <a:rPr lang="en-US" altLang="zh-CN" sz="2000" dirty="0">
                <a:solidFill>
                  <a:srgbClr val="000000"/>
                </a:solidFill>
                <a:latin typeface="Courier New"/>
              </a:rPr>
              <a:t>( Y(</a:t>
            </a:r>
            <a:r>
              <a:rPr lang="en-US" altLang="zh-CN" sz="2000" dirty="0" err="1">
                <a:solidFill>
                  <a:srgbClr val="000000"/>
                </a:solidFill>
                <a:latin typeface="Courier New"/>
              </a:rPr>
              <a:t>idxAngle</a:t>
            </a:r>
            <a:r>
              <a:rPr lang="en-US" altLang="zh-CN" sz="2000" dirty="0">
                <a:solidFill>
                  <a:srgbClr val="000000"/>
                </a:solidFill>
                <a:latin typeface="Courier New"/>
              </a:rPr>
              <a:t>) ); </a:t>
            </a:r>
          </a:p>
          <a:p>
            <a:r>
              <a:rPr lang="en-US" altLang="zh-CN" sz="2000" dirty="0">
                <a:solidFill>
                  <a:srgbClr val="000000"/>
                </a:solidFill>
                <a:latin typeface="Courier New"/>
              </a:rPr>
              <a:t>    </a:t>
            </a:r>
            <a:r>
              <a:rPr lang="en-US" altLang="zh-CN" sz="2000" dirty="0">
                <a:solidFill>
                  <a:srgbClr val="0000FF"/>
                </a:solidFill>
                <a:latin typeface="Courier New"/>
              </a:rPr>
              <a:t>end</a:t>
            </a:r>
          </a:p>
          <a:p>
            <a:r>
              <a:rPr lang="en-US" altLang="zh-CN" sz="2000" dirty="0">
                <a:solidFill>
                  <a:srgbClr val="000000"/>
                </a:solidFill>
                <a:latin typeface="Courier New"/>
              </a:rPr>
              <a:t>    w = </a:t>
            </a:r>
            <a:r>
              <a:rPr lang="en-US" altLang="zh-CN" sz="2000" dirty="0" err="1">
                <a:solidFill>
                  <a:srgbClr val="000000"/>
                </a:solidFill>
                <a:latin typeface="Courier New"/>
              </a:rPr>
              <a:t>det</a:t>
            </a:r>
            <a:r>
              <a:rPr lang="en-US" altLang="zh-CN" sz="2000" dirty="0">
                <a:solidFill>
                  <a:srgbClr val="000000"/>
                </a:solidFill>
                <a:latin typeface="Courier New"/>
              </a:rPr>
              <a:t>(2 * pi * Sigma)^(-0.5) * </a:t>
            </a:r>
            <a:r>
              <a:rPr lang="en-US" altLang="zh-CN" sz="2000" dirty="0" err="1">
                <a:solidFill>
                  <a:srgbClr val="000000"/>
                </a:solidFill>
                <a:latin typeface="Courier New"/>
              </a:rPr>
              <a:t>exp</a:t>
            </a:r>
            <a:r>
              <a:rPr lang="en-US" altLang="zh-CN" sz="2000" dirty="0">
                <a:solidFill>
                  <a:srgbClr val="000000"/>
                </a:solidFill>
                <a:latin typeface="Courier New"/>
              </a:rPr>
              <a:t>(-0.5 * Y'/Sigma * Y) + 1e-99</a:t>
            </a:r>
            <a:r>
              <a:rPr lang="en-US" altLang="zh-CN" sz="2000" dirty="0" smtClean="0">
                <a:solidFill>
                  <a:srgbClr val="000000"/>
                </a:solidFill>
                <a:latin typeface="Courier New"/>
              </a:rPr>
              <a:t>;</a:t>
            </a:r>
            <a:endParaRPr lang="en-US" altLang="zh-CN" sz="2000" dirty="0">
              <a:solidFill>
                <a:srgbClr val="000000"/>
              </a:solidFill>
              <a:latin typeface="Courier New"/>
            </a:endParaRPr>
          </a:p>
        </p:txBody>
      </p:sp>
      <p:sp>
        <p:nvSpPr>
          <p:cNvPr id="7" name="圆角矩形 6"/>
          <p:cNvSpPr/>
          <p:nvPr/>
        </p:nvSpPr>
        <p:spPr>
          <a:xfrm>
            <a:off x="357860" y="3529608"/>
            <a:ext cx="8496944" cy="2923728"/>
          </a:xfrm>
          <a:prstGeom prst="roundRect">
            <a:avLst>
              <a:gd name="adj" fmla="val 3407"/>
            </a:avLst>
          </a:prstGeom>
          <a:ln w="57150">
            <a:solidFill>
              <a:srgbClr val="00B050"/>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a:p>
        </p:txBody>
      </p:sp>
      <p:sp>
        <p:nvSpPr>
          <p:cNvPr id="6" name="矩形 5"/>
          <p:cNvSpPr/>
          <p:nvPr/>
        </p:nvSpPr>
        <p:spPr>
          <a:xfrm>
            <a:off x="655256" y="3677314"/>
            <a:ext cx="6858000" cy="2585323"/>
          </a:xfrm>
          <a:prstGeom prst="rect">
            <a:avLst/>
          </a:prstGeom>
        </p:spPr>
        <p:txBody>
          <a:bodyPr wrap="square">
            <a:spAutoFit/>
          </a:bodyPr>
          <a:lstStyle/>
          <a:p>
            <a:r>
              <a:rPr lang="en-US" altLang="zh-CN" dirty="0">
                <a:solidFill>
                  <a:srgbClr val="000000"/>
                </a:solidFill>
                <a:latin typeface="Courier New"/>
              </a:rPr>
              <a:t>Sigma  = 0.1;</a:t>
            </a:r>
          </a:p>
          <a:p>
            <a:r>
              <a:rPr lang="en-US" altLang="zh-CN" dirty="0" err="1">
                <a:solidFill>
                  <a:srgbClr val="000000"/>
                </a:solidFill>
                <a:latin typeface="Courier New"/>
              </a:rPr>
              <a:t>zTrue</a:t>
            </a:r>
            <a:r>
              <a:rPr lang="en-US" altLang="zh-CN" dirty="0">
                <a:solidFill>
                  <a:srgbClr val="000000"/>
                </a:solidFill>
                <a:latin typeface="Courier New"/>
              </a:rPr>
              <a:t>  = </a:t>
            </a:r>
            <a:r>
              <a:rPr lang="en-US" altLang="zh-CN" dirty="0" err="1">
                <a:solidFill>
                  <a:srgbClr val="000000"/>
                </a:solidFill>
                <a:latin typeface="Courier New"/>
              </a:rPr>
              <a:t>degtorad</a:t>
            </a:r>
            <a:r>
              <a:rPr lang="en-US" altLang="zh-CN" dirty="0">
                <a:solidFill>
                  <a:srgbClr val="000000"/>
                </a:solidFill>
                <a:latin typeface="Courier New"/>
              </a:rPr>
              <a:t>(179);</a:t>
            </a:r>
          </a:p>
          <a:p>
            <a:r>
              <a:rPr lang="en-US" altLang="zh-CN" dirty="0" err="1">
                <a:solidFill>
                  <a:srgbClr val="000000"/>
                </a:solidFill>
                <a:latin typeface="Courier New"/>
              </a:rPr>
              <a:t>zPredA</a:t>
            </a:r>
            <a:r>
              <a:rPr lang="en-US" altLang="zh-CN" dirty="0">
                <a:solidFill>
                  <a:srgbClr val="000000"/>
                </a:solidFill>
                <a:latin typeface="Courier New"/>
              </a:rPr>
              <a:t> = </a:t>
            </a:r>
            <a:r>
              <a:rPr lang="en-US" altLang="zh-CN" dirty="0" err="1">
                <a:solidFill>
                  <a:srgbClr val="000000"/>
                </a:solidFill>
                <a:latin typeface="Courier New"/>
              </a:rPr>
              <a:t>degtorad</a:t>
            </a:r>
            <a:r>
              <a:rPr lang="en-US" altLang="zh-CN" dirty="0">
                <a:solidFill>
                  <a:srgbClr val="000000"/>
                </a:solidFill>
                <a:latin typeface="Courier New"/>
              </a:rPr>
              <a:t>(178);  </a:t>
            </a:r>
            <a:r>
              <a:rPr lang="en-US" altLang="zh-CN" dirty="0">
                <a:solidFill>
                  <a:srgbClr val="228B22"/>
                </a:solidFill>
                <a:latin typeface="Courier New"/>
              </a:rPr>
              <a:t>% error: 1</a:t>
            </a:r>
          </a:p>
          <a:p>
            <a:r>
              <a:rPr lang="es-ES" altLang="zh-CN" dirty="0">
                <a:solidFill>
                  <a:srgbClr val="000000"/>
                </a:solidFill>
                <a:latin typeface="Courier New"/>
              </a:rPr>
              <a:t>zPredB = degtorad(-179); </a:t>
            </a:r>
            <a:r>
              <a:rPr lang="es-ES" altLang="zh-CN" dirty="0">
                <a:solidFill>
                  <a:srgbClr val="228B22"/>
                </a:solidFill>
                <a:latin typeface="Courier New"/>
              </a:rPr>
              <a:t>% error: 2</a:t>
            </a:r>
          </a:p>
          <a:p>
            <a:r>
              <a:rPr lang="es-ES" altLang="zh-CN" dirty="0">
                <a:solidFill>
                  <a:srgbClr val="000000"/>
                </a:solidFill>
                <a:latin typeface="Courier New"/>
              </a:rPr>
              <a:t>zPredC = degtorad(-178); </a:t>
            </a:r>
            <a:r>
              <a:rPr lang="es-ES" altLang="zh-CN" dirty="0">
                <a:solidFill>
                  <a:srgbClr val="228B22"/>
                </a:solidFill>
                <a:latin typeface="Courier New"/>
              </a:rPr>
              <a:t>% error: 3</a:t>
            </a:r>
          </a:p>
          <a:p>
            <a:r>
              <a:rPr lang="en-US" altLang="zh-CN" dirty="0" err="1">
                <a:solidFill>
                  <a:srgbClr val="000000"/>
                </a:solidFill>
                <a:latin typeface="Courier New"/>
              </a:rPr>
              <a:t>zPredD</a:t>
            </a:r>
            <a:r>
              <a:rPr lang="en-US" altLang="zh-CN" dirty="0">
                <a:solidFill>
                  <a:srgbClr val="000000"/>
                </a:solidFill>
                <a:latin typeface="Courier New"/>
              </a:rPr>
              <a:t> = </a:t>
            </a:r>
            <a:r>
              <a:rPr lang="en-US" altLang="zh-CN" dirty="0" err="1">
                <a:solidFill>
                  <a:srgbClr val="000000"/>
                </a:solidFill>
                <a:latin typeface="Courier New"/>
              </a:rPr>
              <a:t>degtorad</a:t>
            </a:r>
            <a:r>
              <a:rPr lang="en-US" altLang="zh-CN" dirty="0">
                <a:solidFill>
                  <a:srgbClr val="000000"/>
                </a:solidFill>
                <a:latin typeface="Courier New"/>
              </a:rPr>
              <a:t>(185);  </a:t>
            </a:r>
            <a:r>
              <a:rPr lang="en-US" altLang="zh-CN" dirty="0">
                <a:solidFill>
                  <a:srgbClr val="228B22"/>
                </a:solidFill>
                <a:latin typeface="Courier New"/>
              </a:rPr>
              <a:t>% error: 6</a:t>
            </a:r>
          </a:p>
          <a:p>
            <a:r>
              <a:rPr lang="en-US" altLang="zh-CN" dirty="0" err="1">
                <a:solidFill>
                  <a:srgbClr val="000000"/>
                </a:solidFill>
                <a:latin typeface="Courier New"/>
              </a:rPr>
              <a:t>zPredE</a:t>
            </a:r>
            <a:r>
              <a:rPr lang="en-US" altLang="zh-CN" dirty="0">
                <a:solidFill>
                  <a:srgbClr val="000000"/>
                </a:solidFill>
                <a:latin typeface="Courier New"/>
              </a:rPr>
              <a:t> = </a:t>
            </a:r>
            <a:r>
              <a:rPr lang="en-US" altLang="zh-CN" dirty="0" err="1">
                <a:solidFill>
                  <a:srgbClr val="000000"/>
                </a:solidFill>
                <a:latin typeface="Courier New"/>
              </a:rPr>
              <a:t>degtorad</a:t>
            </a:r>
            <a:r>
              <a:rPr lang="en-US" altLang="zh-CN" dirty="0">
                <a:solidFill>
                  <a:srgbClr val="000000"/>
                </a:solidFill>
                <a:latin typeface="Courier New"/>
              </a:rPr>
              <a:t>(0);    </a:t>
            </a:r>
            <a:r>
              <a:rPr lang="en-US" altLang="zh-CN" dirty="0">
                <a:solidFill>
                  <a:srgbClr val="228B22"/>
                </a:solidFill>
                <a:latin typeface="Courier New"/>
              </a:rPr>
              <a:t>% error: 179</a:t>
            </a:r>
          </a:p>
          <a:p>
            <a:r>
              <a:rPr lang="en-US" altLang="zh-CN" dirty="0">
                <a:solidFill>
                  <a:srgbClr val="228B22"/>
                </a:solidFill>
                <a:latin typeface="Courier New"/>
              </a:rPr>
              <a:t>%% The bigger the error, the smaller the weight.</a:t>
            </a:r>
          </a:p>
          <a:p>
            <a:r>
              <a:rPr lang="en-US" altLang="zh-CN" dirty="0" err="1">
                <a:solidFill>
                  <a:srgbClr val="000000"/>
                </a:solidFill>
                <a:latin typeface="Courier New"/>
              </a:rPr>
              <a:t>wA</a:t>
            </a:r>
            <a:r>
              <a:rPr lang="en-US" altLang="zh-CN" dirty="0">
                <a:solidFill>
                  <a:srgbClr val="000000"/>
                </a:solidFill>
                <a:latin typeface="Courier New"/>
              </a:rPr>
              <a:t>     = </a:t>
            </a:r>
            <a:r>
              <a:rPr lang="en-US" altLang="zh-CN" dirty="0" err="1">
                <a:solidFill>
                  <a:srgbClr val="000000"/>
                </a:solidFill>
                <a:latin typeface="Courier New"/>
              </a:rPr>
              <a:t>compWeight</a:t>
            </a:r>
            <a:r>
              <a:rPr lang="en-US" altLang="zh-CN" dirty="0">
                <a:solidFill>
                  <a:srgbClr val="000000"/>
                </a:solidFill>
                <a:latin typeface="Courier New"/>
              </a:rPr>
              <a:t>(</a:t>
            </a:r>
            <a:r>
              <a:rPr lang="en-US" altLang="zh-CN" dirty="0" err="1">
                <a:solidFill>
                  <a:srgbClr val="000000"/>
                </a:solidFill>
                <a:latin typeface="Courier New"/>
              </a:rPr>
              <a:t>zPredA</a:t>
            </a:r>
            <a:r>
              <a:rPr lang="en-US" altLang="zh-CN" dirty="0">
                <a:solidFill>
                  <a:srgbClr val="000000"/>
                </a:solidFill>
                <a:latin typeface="Courier New"/>
              </a:rPr>
              <a:t>, </a:t>
            </a:r>
            <a:r>
              <a:rPr lang="en-US" altLang="zh-CN" dirty="0" err="1">
                <a:solidFill>
                  <a:srgbClr val="000000"/>
                </a:solidFill>
                <a:latin typeface="Courier New"/>
              </a:rPr>
              <a:t>zTrue</a:t>
            </a:r>
            <a:r>
              <a:rPr lang="en-US" altLang="zh-CN" dirty="0">
                <a:solidFill>
                  <a:srgbClr val="000000"/>
                </a:solidFill>
                <a:latin typeface="Courier New"/>
              </a:rPr>
              <a:t>, Sigma, true)</a:t>
            </a:r>
          </a:p>
        </p:txBody>
      </p:sp>
      <p:sp>
        <p:nvSpPr>
          <p:cNvPr id="8" name="三十二角星 7"/>
          <p:cNvSpPr/>
          <p:nvPr/>
        </p:nvSpPr>
        <p:spPr>
          <a:xfrm>
            <a:off x="6470485" y="3824407"/>
            <a:ext cx="2085542" cy="1541361"/>
          </a:xfrm>
          <a:prstGeom prst="star32">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4400" b="1" dirty="0" smtClean="0"/>
              <a:t>P60</a:t>
            </a:r>
            <a:endParaRPr lang="zh-CN" altLang="en-US" sz="4400" b="1" dirty="0"/>
          </a:p>
        </p:txBody>
      </p:sp>
    </p:spTree>
    <p:extLst>
      <p:ext uri="{BB962C8B-B14F-4D97-AF65-F5344CB8AC3E}">
        <p14:creationId xmlns:p14="http://schemas.microsoft.com/office/powerpoint/2010/main" val="32887015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6"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椭圆 4"/>
          <p:cNvSpPr/>
          <p:nvPr/>
        </p:nvSpPr>
        <p:spPr>
          <a:xfrm>
            <a:off x="2302076" y="154122"/>
            <a:ext cx="4608512" cy="3168351"/>
          </a:xfrm>
          <a:prstGeom prst="ellipse">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sp>
        <p:nvSpPr>
          <p:cNvPr id="7" name="圆角矩形 6"/>
          <p:cNvSpPr/>
          <p:nvPr/>
        </p:nvSpPr>
        <p:spPr>
          <a:xfrm>
            <a:off x="357860" y="3529608"/>
            <a:ext cx="8496944" cy="2923728"/>
          </a:xfrm>
          <a:prstGeom prst="roundRect">
            <a:avLst>
              <a:gd name="adj" fmla="val 3407"/>
            </a:avLst>
          </a:prstGeom>
          <a:ln w="57150">
            <a:solidFill>
              <a:srgbClr val="00B050"/>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a:p>
        </p:txBody>
      </p:sp>
      <p:sp>
        <p:nvSpPr>
          <p:cNvPr id="6" name="矩形 5"/>
          <p:cNvSpPr/>
          <p:nvPr/>
        </p:nvSpPr>
        <p:spPr>
          <a:xfrm>
            <a:off x="655256" y="3677314"/>
            <a:ext cx="6858000" cy="2585323"/>
          </a:xfrm>
          <a:prstGeom prst="rect">
            <a:avLst/>
          </a:prstGeom>
        </p:spPr>
        <p:txBody>
          <a:bodyPr wrap="square">
            <a:spAutoFit/>
          </a:bodyPr>
          <a:lstStyle/>
          <a:p>
            <a:r>
              <a:rPr lang="en-US" altLang="zh-CN" dirty="0">
                <a:solidFill>
                  <a:srgbClr val="000000"/>
                </a:solidFill>
                <a:latin typeface="Courier New"/>
              </a:rPr>
              <a:t>Sigma  = 0.1;</a:t>
            </a:r>
          </a:p>
          <a:p>
            <a:r>
              <a:rPr lang="en-US" altLang="zh-CN" dirty="0" err="1">
                <a:solidFill>
                  <a:srgbClr val="000000"/>
                </a:solidFill>
                <a:latin typeface="Courier New"/>
              </a:rPr>
              <a:t>zTrue</a:t>
            </a:r>
            <a:r>
              <a:rPr lang="en-US" altLang="zh-CN" dirty="0">
                <a:solidFill>
                  <a:srgbClr val="000000"/>
                </a:solidFill>
                <a:latin typeface="Courier New"/>
              </a:rPr>
              <a:t>  = </a:t>
            </a:r>
            <a:r>
              <a:rPr lang="en-US" altLang="zh-CN" dirty="0" err="1">
                <a:solidFill>
                  <a:srgbClr val="000000"/>
                </a:solidFill>
                <a:latin typeface="Courier New"/>
              </a:rPr>
              <a:t>degtorad</a:t>
            </a:r>
            <a:r>
              <a:rPr lang="en-US" altLang="zh-CN" dirty="0">
                <a:solidFill>
                  <a:srgbClr val="000000"/>
                </a:solidFill>
                <a:latin typeface="Courier New"/>
              </a:rPr>
              <a:t>(179);</a:t>
            </a:r>
          </a:p>
          <a:p>
            <a:r>
              <a:rPr lang="en-US" altLang="zh-CN" dirty="0" err="1">
                <a:solidFill>
                  <a:srgbClr val="000000"/>
                </a:solidFill>
                <a:latin typeface="Courier New"/>
              </a:rPr>
              <a:t>zPredA</a:t>
            </a:r>
            <a:r>
              <a:rPr lang="en-US" altLang="zh-CN" dirty="0">
                <a:solidFill>
                  <a:srgbClr val="000000"/>
                </a:solidFill>
                <a:latin typeface="Courier New"/>
              </a:rPr>
              <a:t> = </a:t>
            </a:r>
            <a:r>
              <a:rPr lang="en-US" altLang="zh-CN" dirty="0" err="1">
                <a:solidFill>
                  <a:srgbClr val="000000"/>
                </a:solidFill>
                <a:latin typeface="Courier New"/>
              </a:rPr>
              <a:t>degtorad</a:t>
            </a:r>
            <a:r>
              <a:rPr lang="en-US" altLang="zh-CN" dirty="0">
                <a:solidFill>
                  <a:srgbClr val="000000"/>
                </a:solidFill>
                <a:latin typeface="Courier New"/>
              </a:rPr>
              <a:t>(178);  </a:t>
            </a:r>
            <a:r>
              <a:rPr lang="en-US" altLang="zh-CN" dirty="0">
                <a:solidFill>
                  <a:srgbClr val="228B22"/>
                </a:solidFill>
                <a:latin typeface="Courier New"/>
              </a:rPr>
              <a:t>% error: 1</a:t>
            </a:r>
          </a:p>
          <a:p>
            <a:r>
              <a:rPr lang="es-ES" altLang="zh-CN" dirty="0">
                <a:solidFill>
                  <a:srgbClr val="000000"/>
                </a:solidFill>
                <a:latin typeface="Courier New"/>
              </a:rPr>
              <a:t>zPredB = degtorad(-179); </a:t>
            </a:r>
            <a:r>
              <a:rPr lang="es-ES" altLang="zh-CN" dirty="0">
                <a:solidFill>
                  <a:srgbClr val="228B22"/>
                </a:solidFill>
                <a:latin typeface="Courier New"/>
              </a:rPr>
              <a:t>% error: 2</a:t>
            </a:r>
          </a:p>
          <a:p>
            <a:r>
              <a:rPr lang="es-ES" altLang="zh-CN" dirty="0">
                <a:solidFill>
                  <a:srgbClr val="000000"/>
                </a:solidFill>
                <a:latin typeface="Courier New"/>
              </a:rPr>
              <a:t>zPredC = degtorad(-178); </a:t>
            </a:r>
            <a:r>
              <a:rPr lang="es-ES" altLang="zh-CN" dirty="0">
                <a:solidFill>
                  <a:srgbClr val="228B22"/>
                </a:solidFill>
                <a:latin typeface="Courier New"/>
              </a:rPr>
              <a:t>% error: 3</a:t>
            </a:r>
          </a:p>
          <a:p>
            <a:r>
              <a:rPr lang="en-US" altLang="zh-CN" dirty="0" err="1">
                <a:solidFill>
                  <a:srgbClr val="000000"/>
                </a:solidFill>
                <a:latin typeface="Courier New"/>
              </a:rPr>
              <a:t>zPredD</a:t>
            </a:r>
            <a:r>
              <a:rPr lang="en-US" altLang="zh-CN" dirty="0">
                <a:solidFill>
                  <a:srgbClr val="000000"/>
                </a:solidFill>
                <a:latin typeface="Courier New"/>
              </a:rPr>
              <a:t> = </a:t>
            </a:r>
            <a:r>
              <a:rPr lang="en-US" altLang="zh-CN" dirty="0" err="1">
                <a:solidFill>
                  <a:srgbClr val="000000"/>
                </a:solidFill>
                <a:latin typeface="Courier New"/>
              </a:rPr>
              <a:t>degtorad</a:t>
            </a:r>
            <a:r>
              <a:rPr lang="en-US" altLang="zh-CN" dirty="0">
                <a:solidFill>
                  <a:srgbClr val="000000"/>
                </a:solidFill>
                <a:latin typeface="Courier New"/>
              </a:rPr>
              <a:t>(185);  </a:t>
            </a:r>
            <a:r>
              <a:rPr lang="en-US" altLang="zh-CN" dirty="0">
                <a:solidFill>
                  <a:srgbClr val="228B22"/>
                </a:solidFill>
                <a:latin typeface="Courier New"/>
              </a:rPr>
              <a:t>% error: 6</a:t>
            </a:r>
          </a:p>
          <a:p>
            <a:r>
              <a:rPr lang="en-US" altLang="zh-CN" dirty="0" err="1">
                <a:solidFill>
                  <a:srgbClr val="000000"/>
                </a:solidFill>
                <a:latin typeface="Courier New"/>
              </a:rPr>
              <a:t>zPredE</a:t>
            </a:r>
            <a:r>
              <a:rPr lang="en-US" altLang="zh-CN" dirty="0">
                <a:solidFill>
                  <a:srgbClr val="000000"/>
                </a:solidFill>
                <a:latin typeface="Courier New"/>
              </a:rPr>
              <a:t> = </a:t>
            </a:r>
            <a:r>
              <a:rPr lang="en-US" altLang="zh-CN" dirty="0" err="1">
                <a:solidFill>
                  <a:srgbClr val="000000"/>
                </a:solidFill>
                <a:latin typeface="Courier New"/>
              </a:rPr>
              <a:t>degtorad</a:t>
            </a:r>
            <a:r>
              <a:rPr lang="en-US" altLang="zh-CN" dirty="0">
                <a:solidFill>
                  <a:srgbClr val="000000"/>
                </a:solidFill>
                <a:latin typeface="Courier New"/>
              </a:rPr>
              <a:t>(0);    </a:t>
            </a:r>
            <a:r>
              <a:rPr lang="en-US" altLang="zh-CN" dirty="0">
                <a:solidFill>
                  <a:srgbClr val="228B22"/>
                </a:solidFill>
                <a:latin typeface="Courier New"/>
              </a:rPr>
              <a:t>% error: 179</a:t>
            </a:r>
          </a:p>
          <a:p>
            <a:r>
              <a:rPr lang="en-US" altLang="zh-CN" dirty="0">
                <a:solidFill>
                  <a:srgbClr val="228B22"/>
                </a:solidFill>
                <a:latin typeface="Courier New"/>
              </a:rPr>
              <a:t>%% The bigger the error, the smaller the weight.</a:t>
            </a:r>
          </a:p>
          <a:p>
            <a:r>
              <a:rPr lang="en-US" altLang="zh-CN" dirty="0" err="1">
                <a:solidFill>
                  <a:srgbClr val="000000"/>
                </a:solidFill>
                <a:latin typeface="Courier New"/>
              </a:rPr>
              <a:t>wA</a:t>
            </a:r>
            <a:r>
              <a:rPr lang="en-US" altLang="zh-CN" dirty="0">
                <a:solidFill>
                  <a:srgbClr val="000000"/>
                </a:solidFill>
                <a:latin typeface="Courier New"/>
              </a:rPr>
              <a:t>     = </a:t>
            </a:r>
            <a:r>
              <a:rPr lang="en-US" altLang="zh-CN" dirty="0" err="1">
                <a:solidFill>
                  <a:srgbClr val="000000"/>
                </a:solidFill>
                <a:latin typeface="Courier New"/>
              </a:rPr>
              <a:t>compWeight</a:t>
            </a:r>
            <a:r>
              <a:rPr lang="en-US" altLang="zh-CN" dirty="0">
                <a:solidFill>
                  <a:srgbClr val="000000"/>
                </a:solidFill>
                <a:latin typeface="Courier New"/>
              </a:rPr>
              <a:t>(</a:t>
            </a:r>
            <a:r>
              <a:rPr lang="en-US" altLang="zh-CN" dirty="0" err="1">
                <a:solidFill>
                  <a:srgbClr val="000000"/>
                </a:solidFill>
                <a:latin typeface="Courier New"/>
              </a:rPr>
              <a:t>zPredA</a:t>
            </a:r>
            <a:r>
              <a:rPr lang="en-US" altLang="zh-CN" dirty="0">
                <a:solidFill>
                  <a:srgbClr val="000000"/>
                </a:solidFill>
                <a:latin typeface="Courier New"/>
              </a:rPr>
              <a:t>, </a:t>
            </a:r>
            <a:r>
              <a:rPr lang="en-US" altLang="zh-CN" dirty="0" err="1">
                <a:solidFill>
                  <a:srgbClr val="000000"/>
                </a:solidFill>
                <a:latin typeface="Courier New"/>
              </a:rPr>
              <a:t>zTrue</a:t>
            </a:r>
            <a:r>
              <a:rPr lang="en-US" altLang="zh-CN" dirty="0">
                <a:solidFill>
                  <a:srgbClr val="000000"/>
                </a:solidFill>
                <a:latin typeface="Courier New"/>
              </a:rPr>
              <a:t>, Sigma, true)</a:t>
            </a:r>
          </a:p>
        </p:txBody>
      </p:sp>
      <p:sp>
        <p:nvSpPr>
          <p:cNvPr id="8" name="三十二角星 7"/>
          <p:cNvSpPr/>
          <p:nvPr/>
        </p:nvSpPr>
        <p:spPr>
          <a:xfrm>
            <a:off x="6470485" y="3824407"/>
            <a:ext cx="2085542" cy="1541361"/>
          </a:xfrm>
          <a:prstGeom prst="star32">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4400" b="1" dirty="0" smtClean="0"/>
              <a:t>P60</a:t>
            </a:r>
            <a:endParaRPr lang="zh-CN" altLang="en-US" sz="4400" b="1" dirty="0"/>
          </a:p>
        </p:txBody>
      </p:sp>
      <p:sp>
        <p:nvSpPr>
          <p:cNvPr id="3" name="矩形 2"/>
          <p:cNvSpPr/>
          <p:nvPr/>
        </p:nvSpPr>
        <p:spPr>
          <a:xfrm>
            <a:off x="3317108" y="545203"/>
            <a:ext cx="2942652" cy="2246769"/>
          </a:xfrm>
          <a:prstGeom prst="rect">
            <a:avLst/>
          </a:prstGeom>
        </p:spPr>
        <p:txBody>
          <a:bodyPr wrap="square">
            <a:spAutoFit/>
          </a:bodyPr>
          <a:lstStyle/>
          <a:p>
            <a:r>
              <a:rPr lang="pl-PL" altLang="zh-CN" sz="2800" dirty="0"/>
              <a:t>wA </a:t>
            </a:r>
            <a:r>
              <a:rPr lang="en-US" altLang="zh-CN" sz="2800" dirty="0" smtClean="0"/>
              <a:t> </a:t>
            </a:r>
            <a:r>
              <a:rPr lang="pl-PL" altLang="zh-CN" sz="2800" dirty="0" smtClean="0"/>
              <a:t>=</a:t>
            </a:r>
            <a:r>
              <a:rPr lang="en-US" altLang="zh-CN" sz="2800" dirty="0" smtClean="0"/>
              <a:t>  </a:t>
            </a:r>
            <a:r>
              <a:rPr lang="pl-PL" altLang="zh-CN" sz="2800" dirty="0" smtClean="0"/>
              <a:t>1.2596</a:t>
            </a:r>
            <a:endParaRPr lang="pl-PL" altLang="zh-CN" sz="2800" dirty="0"/>
          </a:p>
          <a:p>
            <a:r>
              <a:rPr lang="pl-PL" altLang="zh-CN" sz="2800" dirty="0"/>
              <a:t>wB </a:t>
            </a:r>
            <a:r>
              <a:rPr lang="en-US" altLang="zh-CN" sz="2800" dirty="0" smtClean="0"/>
              <a:t> </a:t>
            </a:r>
            <a:r>
              <a:rPr lang="pl-PL" altLang="zh-CN" sz="2800" dirty="0" smtClean="0"/>
              <a:t>=</a:t>
            </a:r>
            <a:r>
              <a:rPr lang="en-US" altLang="zh-CN" sz="2800" dirty="0" smtClean="0"/>
              <a:t>  </a:t>
            </a:r>
            <a:r>
              <a:rPr lang="pl-PL" altLang="zh-CN" sz="2800" dirty="0" smtClean="0"/>
              <a:t>1.2539</a:t>
            </a:r>
            <a:endParaRPr lang="en-US" altLang="zh-CN" sz="2800" dirty="0" smtClean="0"/>
          </a:p>
          <a:p>
            <a:r>
              <a:rPr lang="pl-PL" altLang="zh-CN" sz="2800" dirty="0" smtClean="0"/>
              <a:t>wC </a:t>
            </a:r>
            <a:r>
              <a:rPr lang="en-US" altLang="zh-CN" sz="2800" dirty="0" smtClean="0"/>
              <a:t> </a:t>
            </a:r>
            <a:r>
              <a:rPr lang="pl-PL" altLang="zh-CN" sz="2800" dirty="0" smtClean="0"/>
              <a:t>=</a:t>
            </a:r>
            <a:r>
              <a:rPr lang="en-US" altLang="zh-CN" sz="2800" dirty="0" smtClean="0"/>
              <a:t>  </a:t>
            </a:r>
            <a:r>
              <a:rPr lang="pl-PL" altLang="zh-CN" sz="2800" dirty="0" smtClean="0"/>
              <a:t>1.2444</a:t>
            </a:r>
            <a:endParaRPr lang="pl-PL" altLang="zh-CN" sz="2800" dirty="0"/>
          </a:p>
          <a:p>
            <a:r>
              <a:rPr lang="pl-PL" altLang="zh-CN" sz="2800" dirty="0"/>
              <a:t>wD </a:t>
            </a:r>
            <a:r>
              <a:rPr lang="en-US" altLang="zh-CN" sz="2800" dirty="0" smtClean="0"/>
              <a:t> </a:t>
            </a:r>
            <a:r>
              <a:rPr lang="pl-PL" altLang="zh-CN" sz="2800" dirty="0" smtClean="0"/>
              <a:t>=</a:t>
            </a:r>
            <a:r>
              <a:rPr lang="en-US" altLang="zh-CN" sz="2800" dirty="0" smtClean="0"/>
              <a:t>  </a:t>
            </a:r>
            <a:r>
              <a:rPr lang="pl-PL" altLang="zh-CN" sz="2800" dirty="0" smtClean="0"/>
              <a:t>1.1943</a:t>
            </a:r>
            <a:endParaRPr lang="en-US" altLang="zh-CN" sz="2800" dirty="0" smtClean="0"/>
          </a:p>
          <a:p>
            <a:r>
              <a:rPr lang="pl-PL" altLang="zh-CN" sz="2800" dirty="0"/>
              <a:t>wE </a:t>
            </a:r>
            <a:r>
              <a:rPr lang="en-US" altLang="zh-CN" sz="2800" dirty="0"/>
              <a:t> </a:t>
            </a:r>
            <a:r>
              <a:rPr lang="pl-PL" altLang="zh-CN" sz="2800" dirty="0" smtClean="0"/>
              <a:t>=</a:t>
            </a:r>
            <a:r>
              <a:rPr lang="en-US" altLang="zh-CN" sz="2800" dirty="0" smtClean="0"/>
              <a:t>   </a:t>
            </a:r>
            <a:r>
              <a:rPr lang="pl-PL" altLang="zh-CN" sz="2800" dirty="0" smtClean="0"/>
              <a:t>8.0687e-22</a:t>
            </a:r>
            <a:endParaRPr lang="pl-PL" altLang="zh-CN" sz="2800" dirty="0"/>
          </a:p>
        </p:txBody>
      </p:sp>
    </p:spTree>
    <p:extLst>
      <p:ext uri="{BB962C8B-B14F-4D97-AF65-F5344CB8AC3E}">
        <p14:creationId xmlns:p14="http://schemas.microsoft.com/office/powerpoint/2010/main" val="5841319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5"/>
          <p:cNvSpPr txBox="1">
            <a:spLocks/>
          </p:cNvSpPr>
          <p:nvPr/>
        </p:nvSpPr>
        <p:spPr>
          <a:xfrm>
            <a:off x="0" y="1844824"/>
            <a:ext cx="9144000" cy="1470025"/>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sz="7200" b="1" dirty="0" smtClean="0">
                <a:solidFill>
                  <a:srgbClr val="00B050"/>
                </a:solidFill>
                <a:effectLst>
                  <a:outerShdw blurRad="38100" dist="38100" dir="2700000" algn="tl">
                    <a:srgbClr val="000000">
                      <a:alpha val="43137"/>
                    </a:srgbClr>
                  </a:outerShdw>
                </a:effectLst>
                <a:latin typeface="Comic Sans MS" pitchFamily="66" charset="0"/>
                <a:cs typeface="Arial" pitchFamily="34" charset="0"/>
              </a:rPr>
              <a:t>Resampling</a:t>
            </a:r>
          </a:p>
        </p:txBody>
      </p:sp>
      <p:pic>
        <p:nvPicPr>
          <p:cNvPr id="6" name="图片 5"/>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2886561" y="3525038"/>
            <a:ext cx="3383280" cy="345186"/>
          </a:xfrm>
          <a:prstGeom prst="rect">
            <a:avLst/>
          </a:prstGeom>
        </p:spPr>
      </p:pic>
      <p:pic>
        <p:nvPicPr>
          <p:cNvPr id="8" name="图片 7"/>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2843808" y="4059830"/>
            <a:ext cx="3621024" cy="306324"/>
          </a:xfrm>
          <a:prstGeom prst="rect">
            <a:avLst/>
          </a:prstGeom>
        </p:spPr>
      </p:pic>
      <p:pic>
        <p:nvPicPr>
          <p:cNvPr id="9" name="图片 8"/>
          <p:cNvPicPr>
            <a:picLocks noChangeAspect="1"/>
          </p:cNvPicPr>
          <p:nvPr>
            <p:custDataLst>
              <p:tags r:id="rId3"/>
            </p:custDataLst>
          </p:nvPr>
        </p:nvPicPr>
        <p:blipFill>
          <a:blip r:embed="rId7" cstate="print">
            <a:extLst>
              <a:ext uri="{28A0092B-C50C-407E-A947-70E740481C1C}">
                <a14:useLocalDpi xmlns:a14="http://schemas.microsoft.com/office/drawing/2010/main" val="0"/>
              </a:ext>
            </a:extLst>
          </a:blip>
          <a:stretch>
            <a:fillRect/>
          </a:stretch>
        </p:blipFill>
        <p:spPr>
          <a:xfrm>
            <a:off x="2998136" y="4518685"/>
            <a:ext cx="2624328" cy="336042"/>
          </a:xfrm>
          <a:prstGeom prst="rect">
            <a:avLst/>
          </a:prstGeom>
        </p:spPr>
      </p:pic>
    </p:spTree>
    <p:extLst>
      <p:ext uri="{BB962C8B-B14F-4D97-AF65-F5344CB8AC3E}">
        <p14:creationId xmlns:p14="http://schemas.microsoft.com/office/powerpoint/2010/main" val="3993094734"/>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圆角矩形 23"/>
          <p:cNvSpPr/>
          <p:nvPr/>
        </p:nvSpPr>
        <p:spPr>
          <a:xfrm>
            <a:off x="4822200" y="2980938"/>
            <a:ext cx="4108707" cy="3616414"/>
          </a:xfrm>
          <a:prstGeom prst="roundRect">
            <a:avLst>
              <a:gd name="adj" fmla="val 5873"/>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solidFill>
                <a:prstClr val="white"/>
              </a:solidFill>
            </a:endParaRPr>
          </a:p>
        </p:txBody>
      </p:sp>
      <p:sp>
        <p:nvSpPr>
          <p:cNvPr id="30" name="圆角矩形 29"/>
          <p:cNvSpPr/>
          <p:nvPr/>
        </p:nvSpPr>
        <p:spPr>
          <a:xfrm>
            <a:off x="4730884" y="4607724"/>
            <a:ext cx="4291337" cy="1515311"/>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25" name="直角上箭头 24"/>
          <p:cNvSpPr/>
          <p:nvPr/>
        </p:nvSpPr>
        <p:spPr>
          <a:xfrm rot="5400000">
            <a:off x="1313481" y="2990585"/>
            <a:ext cx="2399288" cy="3109635"/>
          </a:xfrm>
          <a:prstGeom prst="bentUpArrow">
            <a:avLst>
              <a:gd name="adj1" fmla="val 9958"/>
              <a:gd name="adj2" fmla="val 14764"/>
              <a:gd name="adj3" fmla="val 15762"/>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solidFill>
                <a:prstClr val="white"/>
              </a:solidFill>
            </a:endParaRPr>
          </a:p>
        </p:txBody>
      </p:sp>
      <p:sp>
        <p:nvSpPr>
          <p:cNvPr id="26" name="TextBox 25"/>
          <p:cNvSpPr txBox="1"/>
          <p:nvPr/>
        </p:nvSpPr>
        <p:spPr>
          <a:xfrm>
            <a:off x="1491642" y="179929"/>
            <a:ext cx="2056257" cy="584775"/>
          </a:xfrm>
          <a:prstGeom prst="rect">
            <a:avLst/>
          </a:prstGeom>
          <a:noFill/>
        </p:spPr>
        <p:txBody>
          <a:bodyPr wrap="square" rtlCol="0">
            <a:spAutoFit/>
          </a:bodyPr>
          <a:lstStyle/>
          <a:p>
            <a:pPr algn="ctr"/>
            <a:r>
              <a:rPr lang="en-US" altLang="zh-CN" sz="3200" b="1" dirty="0" smtClean="0">
                <a:solidFill>
                  <a:srgbClr val="FF0000"/>
                </a:solidFill>
                <a:effectLst>
                  <a:outerShdw blurRad="38100" dist="38100" dir="2700000" algn="tl">
                    <a:srgbClr val="000000">
                      <a:alpha val="43137"/>
                    </a:srgbClr>
                  </a:outerShdw>
                </a:effectLst>
              </a:rPr>
              <a:t>Prediction</a:t>
            </a:r>
            <a:endParaRPr lang="zh-CN" altLang="en-US" sz="3200" b="1" dirty="0">
              <a:solidFill>
                <a:srgbClr val="FF0000"/>
              </a:solidFill>
              <a:effectLst>
                <a:outerShdw blurRad="38100" dist="38100" dir="2700000" algn="tl">
                  <a:srgbClr val="000000">
                    <a:alpha val="43137"/>
                  </a:srgbClr>
                </a:outerShdw>
              </a:effectLst>
            </a:endParaRPr>
          </a:p>
        </p:txBody>
      </p:sp>
      <p:sp>
        <p:nvSpPr>
          <p:cNvPr id="27" name="TextBox 26"/>
          <p:cNvSpPr txBox="1"/>
          <p:nvPr/>
        </p:nvSpPr>
        <p:spPr>
          <a:xfrm>
            <a:off x="5324368" y="2342873"/>
            <a:ext cx="2056257" cy="584775"/>
          </a:xfrm>
          <a:prstGeom prst="rect">
            <a:avLst/>
          </a:prstGeom>
          <a:noFill/>
        </p:spPr>
        <p:txBody>
          <a:bodyPr wrap="square" rtlCol="0">
            <a:spAutoFit/>
          </a:bodyPr>
          <a:lstStyle/>
          <a:p>
            <a:pPr algn="ctr"/>
            <a:r>
              <a:rPr lang="en-US" altLang="zh-CN" sz="3200" b="1" dirty="0" smtClean="0">
                <a:solidFill>
                  <a:srgbClr val="FF0000"/>
                </a:solidFill>
                <a:effectLst>
                  <a:outerShdw blurRad="38100" dist="38100" dir="2700000" algn="tl">
                    <a:srgbClr val="000000">
                      <a:alpha val="43137"/>
                    </a:srgbClr>
                  </a:outerShdw>
                </a:effectLst>
              </a:rPr>
              <a:t>Update</a:t>
            </a:r>
            <a:endParaRPr lang="zh-CN" altLang="en-US" sz="3200" b="1" dirty="0">
              <a:solidFill>
                <a:srgbClr val="FF0000"/>
              </a:solidFill>
              <a:effectLst>
                <a:outerShdw blurRad="38100" dist="38100" dir="2700000" algn="tl">
                  <a:srgbClr val="000000">
                    <a:alpha val="43137"/>
                  </a:srgbClr>
                </a:outerShdw>
              </a:effectLst>
            </a:endParaRPr>
          </a:p>
        </p:txBody>
      </p:sp>
      <p:sp>
        <p:nvSpPr>
          <p:cNvPr id="28" name="直角上箭头 27"/>
          <p:cNvSpPr/>
          <p:nvPr/>
        </p:nvSpPr>
        <p:spPr>
          <a:xfrm rot="16200000">
            <a:off x="5459818" y="360849"/>
            <a:ext cx="2144618" cy="2808312"/>
          </a:xfrm>
          <a:prstGeom prst="bentUpArrow">
            <a:avLst>
              <a:gd name="adj1" fmla="val 12108"/>
              <a:gd name="adj2" fmla="val 19778"/>
              <a:gd name="adj3" fmla="val 17704"/>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solidFill>
                <a:prstClr val="white"/>
              </a:solidFill>
            </a:endParaRPr>
          </a:p>
        </p:txBody>
      </p:sp>
      <p:sp>
        <p:nvSpPr>
          <p:cNvPr id="19" name="TextBox 18"/>
          <p:cNvSpPr txBox="1"/>
          <p:nvPr/>
        </p:nvSpPr>
        <p:spPr>
          <a:xfrm>
            <a:off x="0" y="5661248"/>
            <a:ext cx="4495740" cy="523220"/>
          </a:xfrm>
          <a:prstGeom prst="rect">
            <a:avLst/>
          </a:prstGeom>
          <a:noFill/>
        </p:spPr>
        <p:txBody>
          <a:bodyPr wrap="square" rtlCol="0">
            <a:spAutoFit/>
          </a:bodyPr>
          <a:lstStyle/>
          <a:p>
            <a:pPr algn="ctr"/>
            <a:r>
              <a:rPr lang="en-US" altLang="zh-CN" sz="2800" b="1" dirty="0" smtClean="0">
                <a:solidFill>
                  <a:srgbClr val="7030A0"/>
                </a:solidFill>
                <a:effectLst>
                  <a:outerShdw blurRad="38100" dist="38100" dir="2700000" algn="tl">
                    <a:srgbClr val="000000">
                      <a:alpha val="43137"/>
                    </a:srgbClr>
                  </a:outerShdw>
                </a:effectLst>
                <a:latin typeface="Comic Sans MS" pitchFamily="66" charset="0"/>
              </a:rPr>
              <a:t>Particle filter</a:t>
            </a:r>
            <a:endParaRPr lang="zh-CN" altLang="en-US" sz="2800" b="1" dirty="0">
              <a:solidFill>
                <a:srgbClr val="7030A0"/>
              </a:solidFill>
              <a:effectLst>
                <a:outerShdw blurRad="38100" dist="38100" dir="2700000" algn="tl">
                  <a:srgbClr val="000000">
                    <a:alpha val="43137"/>
                  </a:srgbClr>
                </a:outerShdw>
              </a:effectLst>
              <a:latin typeface="Comic Sans MS" pitchFamily="66" charset="0"/>
            </a:endParaRPr>
          </a:p>
        </p:txBody>
      </p:sp>
      <p:sp>
        <p:nvSpPr>
          <p:cNvPr id="32" name="圆角矩形 31"/>
          <p:cNvSpPr/>
          <p:nvPr/>
        </p:nvSpPr>
        <p:spPr>
          <a:xfrm>
            <a:off x="395536" y="764704"/>
            <a:ext cx="4176463" cy="2376264"/>
          </a:xfrm>
          <a:prstGeom prst="roundRect">
            <a:avLst>
              <a:gd name="adj" fmla="val 9129"/>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solidFill>
                <a:prstClr val="white"/>
              </a:solidFill>
            </a:endParaRPr>
          </a:p>
        </p:txBody>
      </p:sp>
      <p:pic>
        <p:nvPicPr>
          <p:cNvPr id="22" name="图片 21"/>
          <p:cNvPicPr>
            <a:picLocks noChangeAspect="1"/>
          </p:cNvPicPr>
          <p:nvPr>
            <p:custDataLst>
              <p:tags r:id="rId1"/>
            </p:custDataLst>
          </p:nvPr>
        </p:nvPicPr>
        <p:blipFill>
          <a:blip r:embed="rId12" cstate="print">
            <a:extLst>
              <a:ext uri="{28A0092B-C50C-407E-A947-70E740481C1C}">
                <a14:useLocalDpi xmlns:a14="http://schemas.microsoft.com/office/drawing/2010/main" val="0"/>
              </a:ext>
            </a:extLst>
          </a:blip>
          <a:stretch>
            <a:fillRect/>
          </a:stretch>
        </p:blipFill>
        <p:spPr>
          <a:xfrm>
            <a:off x="909993" y="1762213"/>
            <a:ext cx="3003804" cy="365760"/>
          </a:xfrm>
          <a:prstGeom prst="rect">
            <a:avLst/>
          </a:prstGeom>
        </p:spPr>
      </p:pic>
      <p:pic>
        <p:nvPicPr>
          <p:cNvPr id="21" name="图片 20"/>
          <p:cNvPicPr>
            <a:picLocks noChangeAspect="1"/>
          </p:cNvPicPr>
          <p:nvPr>
            <p:custDataLst>
              <p:tags r:id="rId2"/>
            </p:custDataLst>
          </p:nvPr>
        </p:nvPicPr>
        <p:blipFill>
          <a:blip r:embed="rId13" cstate="print">
            <a:extLst>
              <a:ext uri="{28A0092B-C50C-407E-A947-70E740481C1C}">
                <a14:useLocalDpi xmlns:a14="http://schemas.microsoft.com/office/drawing/2010/main" val="0"/>
              </a:ext>
            </a:extLst>
          </a:blip>
          <a:stretch>
            <a:fillRect/>
          </a:stretch>
        </p:blipFill>
        <p:spPr>
          <a:xfrm>
            <a:off x="568128" y="921905"/>
            <a:ext cx="2832354" cy="345186"/>
          </a:xfrm>
          <a:prstGeom prst="rect">
            <a:avLst/>
          </a:prstGeom>
        </p:spPr>
      </p:pic>
      <p:sp>
        <p:nvSpPr>
          <p:cNvPr id="12" name="TextBox 11"/>
          <p:cNvSpPr txBox="1"/>
          <p:nvPr/>
        </p:nvSpPr>
        <p:spPr>
          <a:xfrm>
            <a:off x="480463" y="1273182"/>
            <a:ext cx="1673454" cy="400110"/>
          </a:xfrm>
          <a:prstGeom prst="rect">
            <a:avLst/>
          </a:prstGeom>
          <a:noFill/>
        </p:spPr>
        <p:txBody>
          <a:bodyPr wrap="square" rtlCol="0">
            <a:spAutoFit/>
          </a:bodyPr>
          <a:lstStyle/>
          <a:p>
            <a:r>
              <a:rPr lang="en-US" altLang="zh-CN" sz="2000" b="1" dirty="0" smtClean="0"/>
              <a:t>for </a:t>
            </a:r>
            <a:r>
              <a:rPr lang="en-US" altLang="zh-CN" sz="2000" b="1" dirty="0" err="1" smtClean="0"/>
              <a:t>i</a:t>
            </a:r>
            <a:r>
              <a:rPr lang="en-US" altLang="zh-CN" sz="2000" b="1" dirty="0" smtClean="0"/>
              <a:t> = 1 : m</a:t>
            </a:r>
            <a:endParaRPr lang="zh-CN" altLang="en-US" sz="2000" b="1" dirty="0"/>
          </a:p>
        </p:txBody>
      </p:sp>
      <p:sp>
        <p:nvSpPr>
          <p:cNvPr id="35" name="TextBox 34"/>
          <p:cNvSpPr txBox="1"/>
          <p:nvPr/>
        </p:nvSpPr>
        <p:spPr>
          <a:xfrm>
            <a:off x="494775" y="2157664"/>
            <a:ext cx="1673454" cy="400110"/>
          </a:xfrm>
          <a:prstGeom prst="rect">
            <a:avLst/>
          </a:prstGeom>
          <a:noFill/>
        </p:spPr>
        <p:txBody>
          <a:bodyPr wrap="square" rtlCol="0">
            <a:spAutoFit/>
          </a:bodyPr>
          <a:lstStyle/>
          <a:p>
            <a:r>
              <a:rPr lang="en-US" altLang="zh-CN" sz="2000" b="1" dirty="0" smtClean="0"/>
              <a:t>end</a:t>
            </a:r>
            <a:endParaRPr lang="zh-CN" altLang="en-US" sz="2000" b="1" dirty="0"/>
          </a:p>
        </p:txBody>
      </p:sp>
      <p:pic>
        <p:nvPicPr>
          <p:cNvPr id="18" name="图片 17"/>
          <p:cNvPicPr>
            <a:picLocks noChangeAspect="1"/>
          </p:cNvPicPr>
          <p:nvPr>
            <p:custDataLst>
              <p:tags r:id="rId3"/>
            </p:custDataLst>
          </p:nvPr>
        </p:nvPicPr>
        <p:blipFill>
          <a:blip r:embed="rId14" cstate="print">
            <a:extLst>
              <a:ext uri="{28A0092B-C50C-407E-A947-70E740481C1C}">
                <a14:useLocalDpi xmlns:a14="http://schemas.microsoft.com/office/drawing/2010/main" val="0"/>
              </a:ext>
            </a:extLst>
          </a:blip>
          <a:stretch>
            <a:fillRect/>
          </a:stretch>
        </p:blipFill>
        <p:spPr>
          <a:xfrm>
            <a:off x="568128" y="2557774"/>
            <a:ext cx="3879342" cy="368046"/>
          </a:xfrm>
          <a:prstGeom prst="rect">
            <a:avLst/>
          </a:prstGeom>
        </p:spPr>
      </p:pic>
      <p:sp>
        <p:nvSpPr>
          <p:cNvPr id="37" name="TextBox 36"/>
          <p:cNvSpPr txBox="1"/>
          <p:nvPr/>
        </p:nvSpPr>
        <p:spPr>
          <a:xfrm>
            <a:off x="4998248" y="3016104"/>
            <a:ext cx="1673454" cy="400110"/>
          </a:xfrm>
          <a:prstGeom prst="rect">
            <a:avLst/>
          </a:prstGeom>
          <a:noFill/>
        </p:spPr>
        <p:txBody>
          <a:bodyPr wrap="square" rtlCol="0">
            <a:spAutoFit/>
          </a:bodyPr>
          <a:lstStyle/>
          <a:p>
            <a:r>
              <a:rPr lang="en-US" altLang="zh-CN" sz="2000" b="1" dirty="0" smtClean="0"/>
              <a:t>for </a:t>
            </a:r>
            <a:r>
              <a:rPr lang="en-US" altLang="zh-CN" sz="2000" b="1" dirty="0" err="1" smtClean="0"/>
              <a:t>i</a:t>
            </a:r>
            <a:r>
              <a:rPr lang="en-US" altLang="zh-CN" sz="2000" b="1" dirty="0" smtClean="0"/>
              <a:t> = 1 : m</a:t>
            </a:r>
            <a:endParaRPr lang="zh-CN" altLang="en-US" sz="2000" b="1" dirty="0"/>
          </a:p>
        </p:txBody>
      </p:sp>
      <p:sp>
        <p:nvSpPr>
          <p:cNvPr id="38" name="TextBox 37"/>
          <p:cNvSpPr txBox="1"/>
          <p:nvPr/>
        </p:nvSpPr>
        <p:spPr>
          <a:xfrm>
            <a:off x="5012560" y="4267954"/>
            <a:ext cx="1673454" cy="400110"/>
          </a:xfrm>
          <a:prstGeom prst="rect">
            <a:avLst/>
          </a:prstGeom>
          <a:noFill/>
        </p:spPr>
        <p:txBody>
          <a:bodyPr wrap="square" rtlCol="0">
            <a:spAutoFit/>
          </a:bodyPr>
          <a:lstStyle/>
          <a:p>
            <a:r>
              <a:rPr lang="en-US" altLang="zh-CN" sz="2000" b="1" dirty="0" smtClean="0"/>
              <a:t>end</a:t>
            </a:r>
            <a:endParaRPr lang="zh-CN" altLang="en-US" sz="2000" b="1" dirty="0"/>
          </a:p>
        </p:txBody>
      </p:sp>
      <p:pic>
        <p:nvPicPr>
          <p:cNvPr id="44" name="图片 43"/>
          <p:cNvPicPr>
            <a:picLocks noChangeAspect="1"/>
          </p:cNvPicPr>
          <p:nvPr>
            <p:custDataLst>
              <p:tags r:id="rId4"/>
            </p:custDataLst>
          </p:nvPr>
        </p:nvPicPr>
        <p:blipFill>
          <a:blip r:embed="rId15" cstate="print">
            <a:extLst>
              <a:ext uri="{28A0092B-C50C-407E-A947-70E740481C1C}">
                <a14:useLocalDpi xmlns:a14="http://schemas.microsoft.com/office/drawing/2010/main" val="0"/>
              </a:ext>
            </a:extLst>
          </a:blip>
          <a:stretch>
            <a:fillRect/>
          </a:stretch>
        </p:blipFill>
        <p:spPr>
          <a:xfrm>
            <a:off x="5146925" y="4694570"/>
            <a:ext cx="3383280" cy="345186"/>
          </a:xfrm>
          <a:prstGeom prst="rect">
            <a:avLst/>
          </a:prstGeom>
        </p:spPr>
      </p:pic>
      <p:pic>
        <p:nvPicPr>
          <p:cNvPr id="43" name="图片 42"/>
          <p:cNvPicPr>
            <a:picLocks noChangeAspect="1"/>
          </p:cNvPicPr>
          <p:nvPr>
            <p:custDataLst>
              <p:tags r:id="rId5"/>
            </p:custDataLst>
          </p:nvPr>
        </p:nvPicPr>
        <p:blipFill>
          <a:blip r:embed="rId16" cstate="print">
            <a:extLst>
              <a:ext uri="{28A0092B-C50C-407E-A947-70E740481C1C}">
                <a14:useLocalDpi xmlns:a14="http://schemas.microsoft.com/office/drawing/2010/main" val="0"/>
              </a:ext>
            </a:extLst>
          </a:blip>
          <a:stretch>
            <a:fillRect/>
          </a:stretch>
        </p:blipFill>
        <p:spPr>
          <a:xfrm>
            <a:off x="5104172" y="5229362"/>
            <a:ext cx="3621024" cy="306324"/>
          </a:xfrm>
          <a:prstGeom prst="rect">
            <a:avLst/>
          </a:prstGeom>
        </p:spPr>
      </p:pic>
      <p:pic>
        <p:nvPicPr>
          <p:cNvPr id="46" name="图片 45"/>
          <p:cNvPicPr>
            <a:picLocks noChangeAspect="1"/>
          </p:cNvPicPr>
          <p:nvPr>
            <p:custDataLst>
              <p:tags r:id="rId6"/>
            </p:custDataLst>
          </p:nvPr>
        </p:nvPicPr>
        <p:blipFill>
          <a:blip r:embed="rId17" cstate="print">
            <a:extLst>
              <a:ext uri="{28A0092B-C50C-407E-A947-70E740481C1C}">
                <a14:useLocalDpi xmlns:a14="http://schemas.microsoft.com/office/drawing/2010/main" val="0"/>
              </a:ext>
            </a:extLst>
          </a:blip>
          <a:stretch>
            <a:fillRect/>
          </a:stretch>
        </p:blipFill>
        <p:spPr>
          <a:xfrm>
            <a:off x="5258500" y="5688217"/>
            <a:ext cx="2624328" cy="336042"/>
          </a:xfrm>
          <a:prstGeom prst="rect">
            <a:avLst/>
          </a:prstGeom>
        </p:spPr>
      </p:pic>
      <p:sp>
        <p:nvSpPr>
          <p:cNvPr id="47" name="三十二角星 46"/>
          <p:cNvSpPr/>
          <p:nvPr/>
        </p:nvSpPr>
        <p:spPr>
          <a:xfrm>
            <a:off x="1483154" y="3447627"/>
            <a:ext cx="2952328" cy="1584176"/>
          </a:xfrm>
          <a:prstGeom prst="star32">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7200" b="1" dirty="0" smtClean="0">
                <a:effectLst>
                  <a:outerShdw blurRad="38100" dist="38100" dir="2700000" algn="tl">
                    <a:srgbClr val="000000">
                      <a:alpha val="43137"/>
                    </a:srgbClr>
                  </a:outerShdw>
                </a:effectLst>
              </a:rPr>
              <a:t>PF</a:t>
            </a:r>
            <a:endParaRPr lang="zh-CN" altLang="en-US" sz="7200" b="1" dirty="0">
              <a:effectLst>
                <a:outerShdw blurRad="38100" dist="38100" dir="2700000" algn="tl">
                  <a:srgbClr val="000000">
                    <a:alpha val="43137"/>
                  </a:srgbClr>
                </a:outerShdw>
              </a:effectLst>
            </a:endParaRPr>
          </a:p>
        </p:txBody>
      </p:sp>
      <p:pic>
        <p:nvPicPr>
          <p:cNvPr id="49" name="图片 48"/>
          <p:cNvPicPr>
            <a:picLocks noChangeAspect="1"/>
          </p:cNvPicPr>
          <p:nvPr>
            <p:custDataLst>
              <p:tags r:id="rId7"/>
            </p:custDataLst>
          </p:nvPr>
        </p:nvPicPr>
        <p:blipFill>
          <a:blip r:embed="rId18" cstate="print">
            <a:extLst>
              <a:ext uri="{28A0092B-C50C-407E-A947-70E740481C1C}">
                <a14:useLocalDpi xmlns:a14="http://schemas.microsoft.com/office/drawing/2010/main" val="0"/>
              </a:ext>
            </a:extLst>
          </a:blip>
          <a:stretch>
            <a:fillRect/>
          </a:stretch>
        </p:blipFill>
        <p:spPr>
          <a:xfrm>
            <a:off x="5313364" y="6123036"/>
            <a:ext cx="2569464" cy="306324"/>
          </a:xfrm>
          <a:prstGeom prst="rect">
            <a:avLst/>
          </a:prstGeom>
        </p:spPr>
      </p:pic>
      <p:pic>
        <p:nvPicPr>
          <p:cNvPr id="29" name="图片 28"/>
          <p:cNvPicPr>
            <a:picLocks noChangeAspect="1"/>
          </p:cNvPicPr>
          <p:nvPr>
            <p:custDataLst>
              <p:tags r:id="rId8"/>
            </p:custDataLst>
          </p:nvPr>
        </p:nvPicPr>
        <p:blipFill>
          <a:blip r:embed="rId19" cstate="print">
            <a:extLst>
              <a:ext uri="{28A0092B-C50C-407E-A947-70E740481C1C}">
                <a14:useLocalDpi xmlns:a14="http://schemas.microsoft.com/office/drawing/2010/main" val="0"/>
              </a:ext>
            </a:extLst>
          </a:blip>
          <a:stretch>
            <a:fillRect/>
          </a:stretch>
        </p:blipFill>
        <p:spPr>
          <a:xfrm>
            <a:off x="4912148" y="128230"/>
            <a:ext cx="3813048" cy="463296"/>
          </a:xfrm>
          <a:prstGeom prst="rect">
            <a:avLst/>
          </a:prstGeom>
        </p:spPr>
      </p:pic>
      <p:cxnSp>
        <p:nvCxnSpPr>
          <p:cNvPr id="3" name="直接箭头连接符 2"/>
          <p:cNvCxnSpPr/>
          <p:nvPr/>
        </p:nvCxnSpPr>
        <p:spPr>
          <a:xfrm flipH="1">
            <a:off x="3635898" y="388219"/>
            <a:ext cx="1186302" cy="304476"/>
          </a:xfrm>
          <a:prstGeom prst="straightConnector1">
            <a:avLst/>
          </a:prstGeom>
          <a:ln w="38100">
            <a:tailEnd type="arrow"/>
          </a:ln>
        </p:spPr>
        <p:style>
          <a:lnRef idx="3">
            <a:schemeClr val="accent2"/>
          </a:lnRef>
          <a:fillRef idx="0">
            <a:schemeClr val="accent2"/>
          </a:fillRef>
          <a:effectRef idx="2">
            <a:schemeClr val="accent2"/>
          </a:effectRef>
          <a:fontRef idx="minor">
            <a:schemeClr val="tx1"/>
          </a:fontRef>
        </p:style>
      </p:cxnSp>
      <p:pic>
        <p:nvPicPr>
          <p:cNvPr id="31" name="图片 30"/>
          <p:cNvPicPr>
            <a:picLocks noChangeAspect="1"/>
          </p:cNvPicPr>
          <p:nvPr>
            <p:custDataLst>
              <p:tags r:id="rId9"/>
            </p:custDataLst>
          </p:nvPr>
        </p:nvPicPr>
        <p:blipFill>
          <a:blip r:embed="rId20" cstate="print">
            <a:extLst>
              <a:ext uri="{28A0092B-C50C-407E-A947-70E740481C1C}">
                <a14:useLocalDpi xmlns:a14="http://schemas.microsoft.com/office/drawing/2010/main" val="0"/>
              </a:ext>
            </a:extLst>
          </a:blip>
          <a:stretch>
            <a:fillRect/>
          </a:stretch>
        </p:blipFill>
        <p:spPr>
          <a:xfrm>
            <a:off x="5414387" y="3903331"/>
            <a:ext cx="2848356" cy="342900"/>
          </a:xfrm>
          <a:prstGeom prst="rect">
            <a:avLst/>
          </a:prstGeom>
        </p:spPr>
      </p:pic>
      <p:pic>
        <p:nvPicPr>
          <p:cNvPr id="33" name="图片 32"/>
          <p:cNvPicPr>
            <a:picLocks noChangeAspect="1"/>
          </p:cNvPicPr>
          <p:nvPr>
            <p:custDataLst>
              <p:tags r:id="rId10"/>
            </p:custDataLst>
          </p:nvPr>
        </p:nvPicPr>
        <p:blipFill>
          <a:blip r:embed="rId21" cstate="print">
            <a:extLst>
              <a:ext uri="{28A0092B-C50C-407E-A947-70E740481C1C}">
                <a14:useLocalDpi xmlns:a14="http://schemas.microsoft.com/office/drawing/2010/main" val="0"/>
              </a:ext>
            </a:extLst>
          </a:blip>
          <a:stretch>
            <a:fillRect/>
          </a:stretch>
        </p:blipFill>
        <p:spPr>
          <a:xfrm>
            <a:off x="5376116" y="3451380"/>
            <a:ext cx="2964942" cy="365760"/>
          </a:xfrm>
          <a:prstGeom prst="rect">
            <a:avLst/>
          </a:prstGeom>
        </p:spPr>
      </p:pic>
    </p:spTree>
    <p:extLst>
      <p:ext uri="{BB962C8B-B14F-4D97-AF65-F5344CB8AC3E}">
        <p14:creationId xmlns:p14="http://schemas.microsoft.com/office/powerpoint/2010/main" val="418680583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5"/>
          <p:cNvSpPr txBox="1">
            <a:spLocks/>
          </p:cNvSpPr>
          <p:nvPr/>
        </p:nvSpPr>
        <p:spPr>
          <a:xfrm>
            <a:off x="-616767" y="1118401"/>
            <a:ext cx="10225136" cy="1470025"/>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sz="8000" b="1" dirty="0" smtClean="0">
                <a:solidFill>
                  <a:srgbClr val="00B050"/>
                </a:solidFill>
                <a:effectLst>
                  <a:outerShdw blurRad="38100" dist="38100" dir="2700000" algn="tl">
                    <a:srgbClr val="000000">
                      <a:alpha val="43137"/>
                    </a:srgbClr>
                  </a:outerShdw>
                </a:effectLst>
                <a:latin typeface="Comic Sans MS" pitchFamily="66" charset="0"/>
                <a:cs typeface="Arial" pitchFamily="34" charset="0"/>
              </a:rPr>
              <a:t>Particle filter</a:t>
            </a:r>
          </a:p>
        </p:txBody>
      </p:sp>
      <p:sp>
        <p:nvSpPr>
          <p:cNvPr id="2" name="矩形 1"/>
          <p:cNvSpPr/>
          <p:nvPr/>
        </p:nvSpPr>
        <p:spPr>
          <a:xfrm>
            <a:off x="0" y="5634309"/>
            <a:ext cx="9144000" cy="307777"/>
          </a:xfrm>
          <a:prstGeom prst="rect">
            <a:avLst/>
          </a:prstGeom>
        </p:spPr>
        <p:txBody>
          <a:bodyPr wrap="square">
            <a:spAutoFit/>
          </a:bodyPr>
          <a:lstStyle/>
          <a:p>
            <a:pPr algn="ctr"/>
            <a:r>
              <a:rPr lang="en-US" altLang="zh-CN" sz="1400" dirty="0"/>
              <a:t>A Tutorial on Particle Filtering and </a:t>
            </a:r>
            <a:r>
              <a:rPr lang="en-US" altLang="zh-CN" sz="1400" dirty="0" smtClean="0"/>
              <a:t>Smoothing: Fifteen </a:t>
            </a:r>
            <a:r>
              <a:rPr lang="en-US" altLang="zh-CN" sz="1400" dirty="0"/>
              <a:t>years later</a:t>
            </a:r>
            <a:endParaRPr lang="zh-CN" altLang="en-US" sz="1400" dirty="0"/>
          </a:p>
        </p:txBody>
      </p:sp>
      <p:sp>
        <p:nvSpPr>
          <p:cNvPr id="6" name="矩形 5"/>
          <p:cNvSpPr/>
          <p:nvPr/>
        </p:nvSpPr>
        <p:spPr>
          <a:xfrm>
            <a:off x="0" y="5968749"/>
            <a:ext cx="9144000" cy="338554"/>
          </a:xfrm>
          <a:prstGeom prst="rect">
            <a:avLst/>
          </a:prstGeom>
        </p:spPr>
        <p:txBody>
          <a:bodyPr wrap="square">
            <a:spAutoFit/>
          </a:bodyPr>
          <a:lstStyle/>
          <a:p>
            <a:pPr algn="ctr"/>
            <a:r>
              <a:rPr lang="en-US" altLang="zh-CN" sz="1600" dirty="0">
                <a:hlinkClick r:id="rId2"/>
              </a:rPr>
              <a:t>http://www.cs.ubc.ca/~arnaud/doucet_johansen_tutorialPF.pdf</a:t>
            </a:r>
            <a:endParaRPr lang="zh-CN" altLang="en-US" sz="1600" dirty="0"/>
          </a:p>
        </p:txBody>
      </p:sp>
      <p:grpSp>
        <p:nvGrpSpPr>
          <p:cNvPr id="9" name="Group 59"/>
          <p:cNvGrpSpPr>
            <a:grpSpLocks/>
          </p:cNvGrpSpPr>
          <p:nvPr/>
        </p:nvGrpSpPr>
        <p:grpSpPr bwMode="auto">
          <a:xfrm>
            <a:off x="4502767" y="3210832"/>
            <a:ext cx="4191000" cy="1981200"/>
            <a:chOff x="2784" y="2640"/>
            <a:chExt cx="2640" cy="1248"/>
          </a:xfrm>
        </p:grpSpPr>
        <p:sp>
          <p:nvSpPr>
            <p:cNvPr id="10" name="AutoShape 11"/>
            <p:cNvSpPr>
              <a:spLocks noChangeArrowheads="1"/>
            </p:cNvSpPr>
            <p:nvPr/>
          </p:nvSpPr>
          <p:spPr bwMode="auto">
            <a:xfrm rot="20758719" flipV="1">
              <a:off x="2832" y="2688"/>
              <a:ext cx="2592" cy="1200"/>
            </a:xfrm>
            <a:prstGeom prst="parallelogram">
              <a:avLst>
                <a:gd name="adj" fmla="val 54760"/>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 name="Oval 12"/>
            <p:cNvSpPr>
              <a:spLocks noChangeArrowheads="1"/>
            </p:cNvSpPr>
            <p:nvPr/>
          </p:nvSpPr>
          <p:spPr bwMode="auto">
            <a:xfrm rot="-664990">
              <a:off x="3368" y="3160"/>
              <a:ext cx="117" cy="57"/>
            </a:xfrm>
            <a:prstGeom prst="ellipse">
              <a:avLst/>
            </a:prstGeom>
            <a:gradFill rotWithShape="0">
              <a:gsLst>
                <a:gs pos="0">
                  <a:srgbClr val="FF0000"/>
                </a:gs>
                <a:gs pos="100000">
                  <a:srgbClr val="FF0000">
                    <a:gamma/>
                    <a:shade val="46275"/>
                    <a:invGamma/>
                  </a:srgbClr>
                </a:gs>
              </a:gsLst>
              <a:lin ang="27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Oval 13"/>
            <p:cNvSpPr>
              <a:spLocks noChangeArrowheads="1"/>
            </p:cNvSpPr>
            <p:nvPr/>
          </p:nvSpPr>
          <p:spPr bwMode="auto">
            <a:xfrm rot="-664990">
              <a:off x="3456" y="3200"/>
              <a:ext cx="117" cy="57"/>
            </a:xfrm>
            <a:prstGeom prst="ellipse">
              <a:avLst/>
            </a:prstGeom>
            <a:gradFill rotWithShape="0">
              <a:gsLst>
                <a:gs pos="0">
                  <a:srgbClr val="FF0000"/>
                </a:gs>
                <a:gs pos="100000">
                  <a:srgbClr val="FF0000">
                    <a:gamma/>
                    <a:shade val="46275"/>
                    <a:invGamma/>
                  </a:srgbClr>
                </a:gs>
              </a:gsLst>
              <a:lin ang="27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Oval 14"/>
            <p:cNvSpPr>
              <a:spLocks noChangeArrowheads="1"/>
            </p:cNvSpPr>
            <p:nvPr/>
          </p:nvSpPr>
          <p:spPr bwMode="auto">
            <a:xfrm rot="-664990">
              <a:off x="3592" y="3160"/>
              <a:ext cx="117" cy="57"/>
            </a:xfrm>
            <a:prstGeom prst="ellipse">
              <a:avLst/>
            </a:prstGeom>
            <a:gradFill rotWithShape="0">
              <a:gsLst>
                <a:gs pos="0">
                  <a:srgbClr val="FF0000"/>
                </a:gs>
                <a:gs pos="100000">
                  <a:srgbClr val="FF0000">
                    <a:gamma/>
                    <a:shade val="46275"/>
                    <a:invGamma/>
                  </a:srgbClr>
                </a:gs>
              </a:gsLst>
              <a:lin ang="27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Oval 15"/>
            <p:cNvSpPr>
              <a:spLocks noChangeArrowheads="1"/>
            </p:cNvSpPr>
            <p:nvPr/>
          </p:nvSpPr>
          <p:spPr bwMode="auto">
            <a:xfrm rot="-664990">
              <a:off x="3416" y="3080"/>
              <a:ext cx="117" cy="57"/>
            </a:xfrm>
            <a:prstGeom prst="ellipse">
              <a:avLst/>
            </a:prstGeom>
            <a:gradFill rotWithShape="0">
              <a:gsLst>
                <a:gs pos="0">
                  <a:srgbClr val="FF0000"/>
                </a:gs>
                <a:gs pos="100000">
                  <a:srgbClr val="FF0000">
                    <a:gamma/>
                    <a:shade val="46275"/>
                    <a:invGamma/>
                  </a:srgbClr>
                </a:gs>
              </a:gsLst>
              <a:lin ang="27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 name="Oval 16"/>
            <p:cNvSpPr>
              <a:spLocks noChangeArrowheads="1"/>
            </p:cNvSpPr>
            <p:nvPr/>
          </p:nvSpPr>
          <p:spPr bwMode="auto">
            <a:xfrm rot="-664990">
              <a:off x="3536" y="3040"/>
              <a:ext cx="117" cy="57"/>
            </a:xfrm>
            <a:prstGeom prst="ellipse">
              <a:avLst/>
            </a:prstGeom>
            <a:gradFill rotWithShape="0">
              <a:gsLst>
                <a:gs pos="0">
                  <a:srgbClr val="FF0000"/>
                </a:gs>
                <a:gs pos="100000">
                  <a:srgbClr val="FF0000">
                    <a:gamma/>
                    <a:shade val="46275"/>
                    <a:invGamma/>
                  </a:srgbClr>
                </a:gs>
              </a:gsLst>
              <a:lin ang="27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 name="Oval 17"/>
            <p:cNvSpPr>
              <a:spLocks noChangeArrowheads="1"/>
            </p:cNvSpPr>
            <p:nvPr/>
          </p:nvSpPr>
          <p:spPr bwMode="auto">
            <a:xfrm rot="-664990">
              <a:off x="3632" y="3088"/>
              <a:ext cx="117" cy="57"/>
            </a:xfrm>
            <a:prstGeom prst="ellipse">
              <a:avLst/>
            </a:prstGeom>
            <a:gradFill rotWithShape="0">
              <a:gsLst>
                <a:gs pos="0">
                  <a:srgbClr val="FF0000"/>
                </a:gs>
                <a:gs pos="100000">
                  <a:srgbClr val="FF0000">
                    <a:gamma/>
                    <a:shade val="46275"/>
                    <a:invGamma/>
                  </a:srgbClr>
                </a:gs>
              </a:gsLst>
              <a:lin ang="27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 name="Oval 18"/>
            <p:cNvSpPr>
              <a:spLocks noChangeArrowheads="1"/>
            </p:cNvSpPr>
            <p:nvPr/>
          </p:nvSpPr>
          <p:spPr bwMode="auto">
            <a:xfrm rot="-664990">
              <a:off x="3504" y="3120"/>
              <a:ext cx="117" cy="57"/>
            </a:xfrm>
            <a:prstGeom prst="ellipse">
              <a:avLst/>
            </a:prstGeom>
            <a:gradFill rotWithShape="0">
              <a:gsLst>
                <a:gs pos="0">
                  <a:srgbClr val="FF0000"/>
                </a:gs>
                <a:gs pos="100000">
                  <a:srgbClr val="FF0000">
                    <a:gamma/>
                    <a:shade val="46275"/>
                    <a:invGamma/>
                  </a:srgbClr>
                </a:gs>
              </a:gsLst>
              <a:lin ang="27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 name="Oval 19"/>
            <p:cNvSpPr>
              <a:spLocks noChangeArrowheads="1"/>
            </p:cNvSpPr>
            <p:nvPr/>
          </p:nvSpPr>
          <p:spPr bwMode="auto">
            <a:xfrm rot="-664990">
              <a:off x="3323" y="3295"/>
              <a:ext cx="117" cy="57"/>
            </a:xfrm>
            <a:prstGeom prst="ellipse">
              <a:avLst/>
            </a:prstGeom>
            <a:gradFill rotWithShape="0">
              <a:gsLst>
                <a:gs pos="0">
                  <a:srgbClr val="FF0000"/>
                </a:gs>
                <a:gs pos="100000">
                  <a:srgbClr val="FF0000">
                    <a:gamma/>
                    <a:shade val="46275"/>
                    <a:invGamma/>
                  </a:srgbClr>
                </a:gs>
              </a:gsLst>
              <a:lin ang="27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 name="Oval 20"/>
            <p:cNvSpPr>
              <a:spLocks noChangeArrowheads="1"/>
            </p:cNvSpPr>
            <p:nvPr/>
          </p:nvSpPr>
          <p:spPr bwMode="auto">
            <a:xfrm rot="-664990">
              <a:off x="3208" y="3199"/>
              <a:ext cx="117" cy="57"/>
            </a:xfrm>
            <a:prstGeom prst="ellipse">
              <a:avLst/>
            </a:prstGeom>
            <a:gradFill rotWithShape="0">
              <a:gsLst>
                <a:gs pos="0">
                  <a:srgbClr val="FF0000"/>
                </a:gs>
                <a:gs pos="100000">
                  <a:srgbClr val="FF0000">
                    <a:gamma/>
                    <a:shade val="46275"/>
                    <a:invGamma/>
                  </a:srgbClr>
                </a:gs>
              </a:gsLst>
              <a:lin ang="27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 name="Oval 21"/>
            <p:cNvSpPr>
              <a:spLocks noChangeArrowheads="1"/>
            </p:cNvSpPr>
            <p:nvPr/>
          </p:nvSpPr>
          <p:spPr bwMode="auto">
            <a:xfrm rot="-664990">
              <a:off x="3216" y="3072"/>
              <a:ext cx="117" cy="57"/>
            </a:xfrm>
            <a:prstGeom prst="ellipse">
              <a:avLst/>
            </a:prstGeom>
            <a:gradFill rotWithShape="0">
              <a:gsLst>
                <a:gs pos="0">
                  <a:srgbClr val="FF0000"/>
                </a:gs>
                <a:gs pos="100000">
                  <a:srgbClr val="FF0000">
                    <a:gamma/>
                    <a:shade val="46275"/>
                    <a:invGamma/>
                  </a:srgbClr>
                </a:gs>
              </a:gsLst>
              <a:lin ang="27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 name="Oval 22"/>
            <p:cNvSpPr>
              <a:spLocks noChangeArrowheads="1"/>
            </p:cNvSpPr>
            <p:nvPr/>
          </p:nvSpPr>
          <p:spPr bwMode="auto">
            <a:xfrm rot="-664990">
              <a:off x="3347" y="2984"/>
              <a:ext cx="117" cy="57"/>
            </a:xfrm>
            <a:prstGeom prst="ellipse">
              <a:avLst/>
            </a:prstGeom>
            <a:gradFill rotWithShape="0">
              <a:gsLst>
                <a:gs pos="0">
                  <a:srgbClr val="FF0000"/>
                </a:gs>
                <a:gs pos="100000">
                  <a:srgbClr val="FF0000">
                    <a:gamma/>
                    <a:shade val="46275"/>
                    <a:invGamma/>
                  </a:srgbClr>
                </a:gs>
              </a:gsLst>
              <a:lin ang="27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Oval 23"/>
            <p:cNvSpPr>
              <a:spLocks noChangeArrowheads="1"/>
            </p:cNvSpPr>
            <p:nvPr/>
          </p:nvSpPr>
          <p:spPr bwMode="auto">
            <a:xfrm rot="-664990">
              <a:off x="3003" y="3072"/>
              <a:ext cx="117" cy="57"/>
            </a:xfrm>
            <a:prstGeom prst="ellipse">
              <a:avLst/>
            </a:prstGeom>
            <a:gradFill rotWithShape="0">
              <a:gsLst>
                <a:gs pos="0">
                  <a:srgbClr val="FF0000"/>
                </a:gs>
                <a:gs pos="100000">
                  <a:srgbClr val="FF0000">
                    <a:gamma/>
                    <a:shade val="46275"/>
                    <a:invGamma/>
                  </a:srgbClr>
                </a:gs>
              </a:gsLst>
              <a:lin ang="27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Oval 24"/>
            <p:cNvSpPr>
              <a:spLocks noChangeArrowheads="1"/>
            </p:cNvSpPr>
            <p:nvPr/>
          </p:nvSpPr>
          <p:spPr bwMode="auto">
            <a:xfrm rot="-664990">
              <a:off x="2784" y="3008"/>
              <a:ext cx="117" cy="57"/>
            </a:xfrm>
            <a:prstGeom prst="ellipse">
              <a:avLst/>
            </a:prstGeom>
            <a:gradFill rotWithShape="0">
              <a:gsLst>
                <a:gs pos="0">
                  <a:srgbClr val="FF0000"/>
                </a:gs>
                <a:gs pos="100000">
                  <a:srgbClr val="FF0000">
                    <a:gamma/>
                    <a:shade val="46275"/>
                    <a:invGamma/>
                  </a:srgbClr>
                </a:gs>
              </a:gsLst>
              <a:lin ang="27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Oval 25"/>
            <p:cNvSpPr>
              <a:spLocks noChangeArrowheads="1"/>
            </p:cNvSpPr>
            <p:nvPr/>
          </p:nvSpPr>
          <p:spPr bwMode="auto">
            <a:xfrm rot="-664990">
              <a:off x="3120" y="2928"/>
              <a:ext cx="117" cy="57"/>
            </a:xfrm>
            <a:prstGeom prst="ellipse">
              <a:avLst/>
            </a:prstGeom>
            <a:gradFill rotWithShape="0">
              <a:gsLst>
                <a:gs pos="0">
                  <a:srgbClr val="FF0000"/>
                </a:gs>
                <a:gs pos="100000">
                  <a:srgbClr val="FF0000">
                    <a:gamma/>
                    <a:shade val="46275"/>
                    <a:invGamma/>
                  </a:srgbClr>
                </a:gs>
              </a:gsLst>
              <a:lin ang="27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 name="Oval 26"/>
            <p:cNvSpPr>
              <a:spLocks noChangeArrowheads="1"/>
            </p:cNvSpPr>
            <p:nvPr/>
          </p:nvSpPr>
          <p:spPr bwMode="auto">
            <a:xfrm rot="-664990">
              <a:off x="3491" y="2840"/>
              <a:ext cx="117" cy="57"/>
            </a:xfrm>
            <a:prstGeom prst="ellipse">
              <a:avLst/>
            </a:prstGeom>
            <a:gradFill rotWithShape="0">
              <a:gsLst>
                <a:gs pos="0">
                  <a:srgbClr val="FF0000"/>
                </a:gs>
                <a:gs pos="100000">
                  <a:srgbClr val="FF0000">
                    <a:gamma/>
                    <a:shade val="46275"/>
                    <a:invGamma/>
                  </a:srgbClr>
                </a:gs>
              </a:gsLst>
              <a:lin ang="27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Oval 27"/>
            <p:cNvSpPr>
              <a:spLocks noChangeArrowheads="1"/>
            </p:cNvSpPr>
            <p:nvPr/>
          </p:nvSpPr>
          <p:spPr bwMode="auto">
            <a:xfrm rot="-664990">
              <a:off x="3195" y="3447"/>
              <a:ext cx="117" cy="57"/>
            </a:xfrm>
            <a:prstGeom prst="ellipse">
              <a:avLst/>
            </a:prstGeom>
            <a:gradFill rotWithShape="0">
              <a:gsLst>
                <a:gs pos="0">
                  <a:srgbClr val="FF0000"/>
                </a:gs>
                <a:gs pos="100000">
                  <a:srgbClr val="FF0000">
                    <a:gamma/>
                    <a:shade val="46275"/>
                    <a:invGamma/>
                  </a:srgbClr>
                </a:gs>
              </a:gsLst>
              <a:lin ang="27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 name="Oval 28"/>
            <p:cNvSpPr>
              <a:spLocks noChangeArrowheads="1"/>
            </p:cNvSpPr>
            <p:nvPr/>
          </p:nvSpPr>
          <p:spPr bwMode="auto">
            <a:xfrm rot="-664990">
              <a:off x="3435" y="3696"/>
              <a:ext cx="117" cy="57"/>
            </a:xfrm>
            <a:prstGeom prst="ellipse">
              <a:avLst/>
            </a:prstGeom>
            <a:gradFill rotWithShape="0">
              <a:gsLst>
                <a:gs pos="0">
                  <a:srgbClr val="FF0000"/>
                </a:gs>
                <a:gs pos="100000">
                  <a:srgbClr val="FF0000">
                    <a:gamma/>
                    <a:shade val="46275"/>
                    <a:invGamma/>
                  </a:srgbClr>
                </a:gs>
              </a:gsLst>
              <a:lin ang="27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 name="Oval 29"/>
            <p:cNvSpPr>
              <a:spLocks noChangeArrowheads="1"/>
            </p:cNvSpPr>
            <p:nvPr/>
          </p:nvSpPr>
          <p:spPr bwMode="auto">
            <a:xfrm rot="-664990">
              <a:off x="3435" y="3687"/>
              <a:ext cx="117" cy="57"/>
            </a:xfrm>
            <a:prstGeom prst="ellipse">
              <a:avLst/>
            </a:prstGeom>
            <a:gradFill rotWithShape="0">
              <a:gsLst>
                <a:gs pos="0">
                  <a:srgbClr val="FF0000"/>
                </a:gs>
                <a:gs pos="100000">
                  <a:srgbClr val="FF0000">
                    <a:gamma/>
                    <a:shade val="46275"/>
                    <a:invGamma/>
                  </a:srgbClr>
                </a:gs>
              </a:gsLst>
              <a:lin ang="27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 name="Oval 30"/>
            <p:cNvSpPr>
              <a:spLocks noChangeArrowheads="1"/>
            </p:cNvSpPr>
            <p:nvPr/>
          </p:nvSpPr>
          <p:spPr bwMode="auto">
            <a:xfrm rot="-664990">
              <a:off x="4011" y="3831"/>
              <a:ext cx="117" cy="57"/>
            </a:xfrm>
            <a:prstGeom prst="ellipse">
              <a:avLst/>
            </a:prstGeom>
            <a:gradFill rotWithShape="0">
              <a:gsLst>
                <a:gs pos="0">
                  <a:srgbClr val="FF0000"/>
                </a:gs>
                <a:gs pos="100000">
                  <a:srgbClr val="FF0000">
                    <a:gamma/>
                    <a:shade val="46275"/>
                    <a:invGamma/>
                  </a:srgbClr>
                </a:gs>
              </a:gsLst>
              <a:lin ang="27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 name="Oval 31"/>
            <p:cNvSpPr>
              <a:spLocks noChangeArrowheads="1"/>
            </p:cNvSpPr>
            <p:nvPr/>
          </p:nvSpPr>
          <p:spPr bwMode="auto">
            <a:xfrm rot="-664990">
              <a:off x="3840" y="3552"/>
              <a:ext cx="117" cy="57"/>
            </a:xfrm>
            <a:prstGeom prst="ellipse">
              <a:avLst/>
            </a:prstGeom>
            <a:gradFill rotWithShape="0">
              <a:gsLst>
                <a:gs pos="0">
                  <a:srgbClr val="FF0000"/>
                </a:gs>
                <a:gs pos="100000">
                  <a:srgbClr val="FF0000">
                    <a:gamma/>
                    <a:shade val="46275"/>
                    <a:invGamma/>
                  </a:srgbClr>
                </a:gs>
              </a:gsLst>
              <a:lin ang="27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 name="Oval 32"/>
            <p:cNvSpPr>
              <a:spLocks noChangeArrowheads="1"/>
            </p:cNvSpPr>
            <p:nvPr/>
          </p:nvSpPr>
          <p:spPr bwMode="auto">
            <a:xfrm rot="-664990">
              <a:off x="4035" y="3168"/>
              <a:ext cx="117" cy="57"/>
            </a:xfrm>
            <a:prstGeom prst="ellipse">
              <a:avLst/>
            </a:prstGeom>
            <a:gradFill rotWithShape="0">
              <a:gsLst>
                <a:gs pos="0">
                  <a:srgbClr val="FF0000"/>
                </a:gs>
                <a:gs pos="100000">
                  <a:srgbClr val="FF0000">
                    <a:gamma/>
                    <a:shade val="46275"/>
                    <a:invGamma/>
                  </a:srgbClr>
                </a:gs>
              </a:gsLst>
              <a:lin ang="27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 name="Oval 33"/>
            <p:cNvSpPr>
              <a:spLocks noChangeArrowheads="1"/>
            </p:cNvSpPr>
            <p:nvPr/>
          </p:nvSpPr>
          <p:spPr bwMode="auto">
            <a:xfrm rot="-664990">
              <a:off x="4163" y="3064"/>
              <a:ext cx="117" cy="57"/>
            </a:xfrm>
            <a:prstGeom prst="ellipse">
              <a:avLst/>
            </a:prstGeom>
            <a:gradFill rotWithShape="0">
              <a:gsLst>
                <a:gs pos="0">
                  <a:srgbClr val="FF0000"/>
                </a:gs>
                <a:gs pos="100000">
                  <a:srgbClr val="FF0000">
                    <a:gamma/>
                    <a:shade val="46275"/>
                    <a:invGamma/>
                  </a:srgbClr>
                </a:gs>
              </a:gsLst>
              <a:lin ang="27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 name="Oval 34"/>
            <p:cNvSpPr>
              <a:spLocks noChangeArrowheads="1"/>
            </p:cNvSpPr>
            <p:nvPr/>
          </p:nvSpPr>
          <p:spPr bwMode="auto">
            <a:xfrm rot="-664990">
              <a:off x="4211" y="3168"/>
              <a:ext cx="117" cy="57"/>
            </a:xfrm>
            <a:prstGeom prst="ellipse">
              <a:avLst/>
            </a:prstGeom>
            <a:gradFill rotWithShape="0">
              <a:gsLst>
                <a:gs pos="0">
                  <a:srgbClr val="FF0000"/>
                </a:gs>
                <a:gs pos="100000">
                  <a:srgbClr val="FF0000">
                    <a:gamma/>
                    <a:shade val="46275"/>
                    <a:invGamma/>
                  </a:srgbClr>
                </a:gs>
              </a:gsLst>
              <a:lin ang="27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 name="Oval 35"/>
            <p:cNvSpPr>
              <a:spLocks noChangeArrowheads="1"/>
            </p:cNvSpPr>
            <p:nvPr/>
          </p:nvSpPr>
          <p:spPr bwMode="auto">
            <a:xfrm rot="-664990">
              <a:off x="4136" y="3264"/>
              <a:ext cx="117" cy="57"/>
            </a:xfrm>
            <a:prstGeom prst="ellipse">
              <a:avLst/>
            </a:prstGeom>
            <a:gradFill rotWithShape="0">
              <a:gsLst>
                <a:gs pos="0">
                  <a:srgbClr val="FF0000"/>
                </a:gs>
                <a:gs pos="100000">
                  <a:srgbClr val="FF0000">
                    <a:gamma/>
                    <a:shade val="46275"/>
                    <a:invGamma/>
                  </a:srgbClr>
                </a:gs>
              </a:gsLst>
              <a:lin ang="27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5" name="Oval 36"/>
            <p:cNvSpPr>
              <a:spLocks noChangeArrowheads="1"/>
            </p:cNvSpPr>
            <p:nvPr/>
          </p:nvSpPr>
          <p:spPr bwMode="auto">
            <a:xfrm rot="-664990">
              <a:off x="4403" y="3168"/>
              <a:ext cx="117" cy="57"/>
            </a:xfrm>
            <a:prstGeom prst="ellipse">
              <a:avLst/>
            </a:prstGeom>
            <a:gradFill rotWithShape="0">
              <a:gsLst>
                <a:gs pos="0">
                  <a:srgbClr val="FF0000"/>
                </a:gs>
                <a:gs pos="100000">
                  <a:srgbClr val="FF0000">
                    <a:gamma/>
                    <a:shade val="46275"/>
                    <a:invGamma/>
                  </a:srgbClr>
                </a:gs>
              </a:gsLst>
              <a:lin ang="27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6" name="Oval 37"/>
            <p:cNvSpPr>
              <a:spLocks noChangeArrowheads="1"/>
            </p:cNvSpPr>
            <p:nvPr/>
          </p:nvSpPr>
          <p:spPr bwMode="auto">
            <a:xfrm rot="-664990">
              <a:off x="4315" y="3280"/>
              <a:ext cx="117" cy="57"/>
            </a:xfrm>
            <a:prstGeom prst="ellipse">
              <a:avLst/>
            </a:prstGeom>
            <a:gradFill rotWithShape="0">
              <a:gsLst>
                <a:gs pos="0">
                  <a:srgbClr val="FF0000"/>
                </a:gs>
                <a:gs pos="100000">
                  <a:srgbClr val="FF0000">
                    <a:gamma/>
                    <a:shade val="46275"/>
                    <a:invGamma/>
                  </a:srgbClr>
                </a:gs>
              </a:gsLst>
              <a:lin ang="27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 name="Oval 38"/>
            <p:cNvSpPr>
              <a:spLocks noChangeArrowheads="1"/>
            </p:cNvSpPr>
            <p:nvPr/>
          </p:nvSpPr>
          <p:spPr bwMode="auto">
            <a:xfrm rot="-664990">
              <a:off x="4355" y="3072"/>
              <a:ext cx="117" cy="57"/>
            </a:xfrm>
            <a:prstGeom prst="ellipse">
              <a:avLst/>
            </a:prstGeom>
            <a:gradFill rotWithShape="0">
              <a:gsLst>
                <a:gs pos="0">
                  <a:srgbClr val="FF0000"/>
                </a:gs>
                <a:gs pos="100000">
                  <a:srgbClr val="FF0000">
                    <a:gamma/>
                    <a:shade val="46275"/>
                    <a:invGamma/>
                  </a:srgbClr>
                </a:gs>
              </a:gsLst>
              <a:lin ang="27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 name="Oval 39"/>
            <p:cNvSpPr>
              <a:spLocks noChangeArrowheads="1"/>
            </p:cNvSpPr>
            <p:nvPr/>
          </p:nvSpPr>
          <p:spPr bwMode="auto">
            <a:xfrm rot="-664990">
              <a:off x="2992" y="3255"/>
              <a:ext cx="117" cy="57"/>
            </a:xfrm>
            <a:prstGeom prst="ellipse">
              <a:avLst/>
            </a:prstGeom>
            <a:gradFill rotWithShape="0">
              <a:gsLst>
                <a:gs pos="0">
                  <a:srgbClr val="FF0000"/>
                </a:gs>
                <a:gs pos="100000">
                  <a:srgbClr val="FF0000">
                    <a:gamma/>
                    <a:shade val="46275"/>
                    <a:invGamma/>
                  </a:srgbClr>
                </a:gs>
              </a:gsLst>
              <a:lin ang="27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 name="Oval 40"/>
            <p:cNvSpPr>
              <a:spLocks noChangeArrowheads="1"/>
            </p:cNvSpPr>
            <p:nvPr/>
          </p:nvSpPr>
          <p:spPr bwMode="auto">
            <a:xfrm rot="-664990">
              <a:off x="3835" y="3072"/>
              <a:ext cx="117" cy="57"/>
            </a:xfrm>
            <a:prstGeom prst="ellipse">
              <a:avLst/>
            </a:prstGeom>
            <a:gradFill rotWithShape="0">
              <a:gsLst>
                <a:gs pos="0">
                  <a:srgbClr val="FF0000"/>
                </a:gs>
                <a:gs pos="100000">
                  <a:srgbClr val="FF0000">
                    <a:gamma/>
                    <a:shade val="46275"/>
                    <a:invGamma/>
                  </a:srgbClr>
                </a:gs>
              </a:gsLst>
              <a:lin ang="27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 name="Oval 41"/>
            <p:cNvSpPr>
              <a:spLocks noChangeArrowheads="1"/>
            </p:cNvSpPr>
            <p:nvPr/>
          </p:nvSpPr>
          <p:spPr bwMode="auto">
            <a:xfrm rot="-664990">
              <a:off x="3819" y="3208"/>
              <a:ext cx="117" cy="57"/>
            </a:xfrm>
            <a:prstGeom prst="ellipse">
              <a:avLst/>
            </a:prstGeom>
            <a:gradFill rotWithShape="0">
              <a:gsLst>
                <a:gs pos="0">
                  <a:srgbClr val="FF0000"/>
                </a:gs>
                <a:gs pos="100000">
                  <a:srgbClr val="FF0000">
                    <a:gamma/>
                    <a:shade val="46275"/>
                    <a:invGamma/>
                  </a:srgbClr>
                </a:gs>
              </a:gsLst>
              <a:lin ang="27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 name="Oval 42"/>
            <p:cNvSpPr>
              <a:spLocks noChangeArrowheads="1"/>
            </p:cNvSpPr>
            <p:nvPr/>
          </p:nvSpPr>
          <p:spPr bwMode="auto">
            <a:xfrm rot="-664990">
              <a:off x="4368" y="2832"/>
              <a:ext cx="117" cy="57"/>
            </a:xfrm>
            <a:prstGeom prst="ellipse">
              <a:avLst/>
            </a:prstGeom>
            <a:gradFill rotWithShape="0">
              <a:gsLst>
                <a:gs pos="0">
                  <a:srgbClr val="FF0000"/>
                </a:gs>
                <a:gs pos="100000">
                  <a:srgbClr val="FF0000">
                    <a:gamma/>
                    <a:shade val="46275"/>
                    <a:invGamma/>
                  </a:srgbClr>
                </a:gs>
              </a:gsLst>
              <a:lin ang="27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2" name="Oval 43"/>
            <p:cNvSpPr>
              <a:spLocks noChangeArrowheads="1"/>
            </p:cNvSpPr>
            <p:nvPr/>
          </p:nvSpPr>
          <p:spPr bwMode="auto">
            <a:xfrm rot="-664990">
              <a:off x="3648" y="2928"/>
              <a:ext cx="117" cy="57"/>
            </a:xfrm>
            <a:prstGeom prst="ellipse">
              <a:avLst/>
            </a:prstGeom>
            <a:gradFill rotWithShape="0">
              <a:gsLst>
                <a:gs pos="0">
                  <a:srgbClr val="FF0000"/>
                </a:gs>
                <a:gs pos="100000">
                  <a:srgbClr val="FF0000">
                    <a:gamma/>
                    <a:shade val="46275"/>
                    <a:invGamma/>
                  </a:srgbClr>
                </a:gs>
              </a:gsLst>
              <a:lin ang="27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 name="Oval 44"/>
            <p:cNvSpPr>
              <a:spLocks noChangeArrowheads="1"/>
            </p:cNvSpPr>
            <p:nvPr/>
          </p:nvSpPr>
          <p:spPr bwMode="auto">
            <a:xfrm rot="-664990">
              <a:off x="3600" y="3351"/>
              <a:ext cx="117" cy="57"/>
            </a:xfrm>
            <a:prstGeom prst="ellipse">
              <a:avLst/>
            </a:prstGeom>
            <a:gradFill rotWithShape="0">
              <a:gsLst>
                <a:gs pos="0">
                  <a:srgbClr val="FF0000"/>
                </a:gs>
                <a:gs pos="100000">
                  <a:srgbClr val="FF0000">
                    <a:gamma/>
                    <a:shade val="46275"/>
                    <a:invGamma/>
                  </a:srgbClr>
                </a:gs>
              </a:gsLst>
              <a:lin ang="27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 name="Oval 45"/>
            <p:cNvSpPr>
              <a:spLocks noChangeArrowheads="1"/>
            </p:cNvSpPr>
            <p:nvPr/>
          </p:nvSpPr>
          <p:spPr bwMode="auto">
            <a:xfrm rot="-664990">
              <a:off x="4003" y="3391"/>
              <a:ext cx="117" cy="57"/>
            </a:xfrm>
            <a:prstGeom prst="ellipse">
              <a:avLst/>
            </a:prstGeom>
            <a:gradFill rotWithShape="0">
              <a:gsLst>
                <a:gs pos="0">
                  <a:srgbClr val="FF0000"/>
                </a:gs>
                <a:gs pos="100000">
                  <a:srgbClr val="FF0000">
                    <a:gamma/>
                    <a:shade val="46275"/>
                    <a:invGamma/>
                  </a:srgbClr>
                </a:gs>
              </a:gsLst>
              <a:lin ang="27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5" name="Oval 46"/>
            <p:cNvSpPr>
              <a:spLocks noChangeArrowheads="1"/>
            </p:cNvSpPr>
            <p:nvPr/>
          </p:nvSpPr>
          <p:spPr bwMode="auto">
            <a:xfrm rot="-664990">
              <a:off x="4320" y="3456"/>
              <a:ext cx="117" cy="57"/>
            </a:xfrm>
            <a:prstGeom prst="ellipse">
              <a:avLst/>
            </a:prstGeom>
            <a:gradFill rotWithShape="0">
              <a:gsLst>
                <a:gs pos="0">
                  <a:srgbClr val="FF0000"/>
                </a:gs>
                <a:gs pos="100000">
                  <a:srgbClr val="FF0000">
                    <a:gamma/>
                    <a:shade val="46275"/>
                    <a:invGamma/>
                  </a:srgbClr>
                </a:gs>
              </a:gsLst>
              <a:lin ang="27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 name="Oval 47"/>
            <p:cNvSpPr>
              <a:spLocks noChangeArrowheads="1"/>
            </p:cNvSpPr>
            <p:nvPr/>
          </p:nvSpPr>
          <p:spPr bwMode="auto">
            <a:xfrm rot="-664990">
              <a:off x="4827" y="3543"/>
              <a:ext cx="117" cy="57"/>
            </a:xfrm>
            <a:prstGeom prst="ellipse">
              <a:avLst/>
            </a:prstGeom>
            <a:gradFill rotWithShape="0">
              <a:gsLst>
                <a:gs pos="0">
                  <a:srgbClr val="FF0000"/>
                </a:gs>
                <a:gs pos="100000">
                  <a:srgbClr val="FF0000">
                    <a:gamma/>
                    <a:shade val="46275"/>
                    <a:invGamma/>
                  </a:srgbClr>
                </a:gs>
              </a:gsLst>
              <a:lin ang="27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 name="Oval 48"/>
            <p:cNvSpPr>
              <a:spLocks noChangeArrowheads="1"/>
            </p:cNvSpPr>
            <p:nvPr/>
          </p:nvSpPr>
          <p:spPr bwMode="auto">
            <a:xfrm rot="-664990">
              <a:off x="5259" y="3504"/>
              <a:ext cx="117" cy="57"/>
            </a:xfrm>
            <a:prstGeom prst="ellipse">
              <a:avLst/>
            </a:prstGeom>
            <a:gradFill rotWithShape="0">
              <a:gsLst>
                <a:gs pos="0">
                  <a:srgbClr val="FF0000"/>
                </a:gs>
                <a:gs pos="100000">
                  <a:srgbClr val="FF0000">
                    <a:gamma/>
                    <a:shade val="46275"/>
                    <a:invGamma/>
                  </a:srgbClr>
                </a:gs>
              </a:gsLst>
              <a:lin ang="27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 name="Oval 49"/>
            <p:cNvSpPr>
              <a:spLocks noChangeArrowheads="1"/>
            </p:cNvSpPr>
            <p:nvPr/>
          </p:nvSpPr>
          <p:spPr bwMode="auto">
            <a:xfrm rot="-664990">
              <a:off x="5019" y="3168"/>
              <a:ext cx="117" cy="57"/>
            </a:xfrm>
            <a:prstGeom prst="ellipse">
              <a:avLst/>
            </a:prstGeom>
            <a:gradFill rotWithShape="0">
              <a:gsLst>
                <a:gs pos="0">
                  <a:srgbClr val="FF0000"/>
                </a:gs>
                <a:gs pos="100000">
                  <a:srgbClr val="FF0000">
                    <a:gamma/>
                    <a:shade val="46275"/>
                    <a:invGamma/>
                  </a:srgbClr>
                </a:gs>
              </a:gsLst>
              <a:lin ang="27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 name="Oval 50"/>
            <p:cNvSpPr>
              <a:spLocks noChangeArrowheads="1"/>
            </p:cNvSpPr>
            <p:nvPr/>
          </p:nvSpPr>
          <p:spPr bwMode="auto">
            <a:xfrm rot="-664990">
              <a:off x="4704" y="2976"/>
              <a:ext cx="117" cy="57"/>
            </a:xfrm>
            <a:prstGeom prst="ellipse">
              <a:avLst/>
            </a:prstGeom>
            <a:gradFill rotWithShape="0">
              <a:gsLst>
                <a:gs pos="0">
                  <a:srgbClr val="FF0000"/>
                </a:gs>
                <a:gs pos="100000">
                  <a:srgbClr val="FF0000">
                    <a:gamma/>
                    <a:shade val="46275"/>
                    <a:invGamma/>
                  </a:srgbClr>
                </a:gs>
              </a:gsLst>
              <a:lin ang="27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 name="Oval 51"/>
            <p:cNvSpPr>
              <a:spLocks noChangeArrowheads="1"/>
            </p:cNvSpPr>
            <p:nvPr/>
          </p:nvSpPr>
          <p:spPr bwMode="auto">
            <a:xfrm rot="-664990">
              <a:off x="4176" y="2688"/>
              <a:ext cx="117" cy="57"/>
            </a:xfrm>
            <a:prstGeom prst="ellipse">
              <a:avLst/>
            </a:prstGeom>
            <a:gradFill rotWithShape="0">
              <a:gsLst>
                <a:gs pos="0">
                  <a:srgbClr val="FF0000"/>
                </a:gs>
                <a:gs pos="100000">
                  <a:srgbClr val="FF0000">
                    <a:gamma/>
                    <a:shade val="46275"/>
                    <a:invGamma/>
                  </a:srgbClr>
                </a:gs>
              </a:gsLst>
              <a:lin ang="27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 name="Oval 52"/>
            <p:cNvSpPr>
              <a:spLocks noChangeArrowheads="1"/>
            </p:cNvSpPr>
            <p:nvPr/>
          </p:nvSpPr>
          <p:spPr bwMode="auto">
            <a:xfrm rot="-664990">
              <a:off x="4608" y="3312"/>
              <a:ext cx="117" cy="57"/>
            </a:xfrm>
            <a:prstGeom prst="ellipse">
              <a:avLst/>
            </a:prstGeom>
            <a:gradFill rotWithShape="0">
              <a:gsLst>
                <a:gs pos="0">
                  <a:srgbClr val="FF0000"/>
                </a:gs>
                <a:gs pos="100000">
                  <a:srgbClr val="FF0000">
                    <a:gamma/>
                    <a:shade val="46275"/>
                    <a:invGamma/>
                  </a:srgbClr>
                </a:gs>
              </a:gsLst>
              <a:lin ang="27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 name="Oval 53"/>
            <p:cNvSpPr>
              <a:spLocks noChangeArrowheads="1"/>
            </p:cNvSpPr>
            <p:nvPr/>
          </p:nvSpPr>
          <p:spPr bwMode="auto">
            <a:xfrm rot="-664990">
              <a:off x="3984" y="2880"/>
              <a:ext cx="117" cy="57"/>
            </a:xfrm>
            <a:prstGeom prst="ellipse">
              <a:avLst/>
            </a:prstGeom>
            <a:gradFill rotWithShape="0">
              <a:gsLst>
                <a:gs pos="0">
                  <a:srgbClr val="FF0000"/>
                </a:gs>
                <a:gs pos="100000">
                  <a:srgbClr val="FF0000">
                    <a:gamma/>
                    <a:shade val="46275"/>
                    <a:invGamma/>
                  </a:srgbClr>
                </a:gs>
              </a:gsLst>
              <a:lin ang="27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 name="Oval 54"/>
            <p:cNvSpPr>
              <a:spLocks noChangeArrowheads="1"/>
            </p:cNvSpPr>
            <p:nvPr/>
          </p:nvSpPr>
          <p:spPr bwMode="auto">
            <a:xfrm rot="-664990">
              <a:off x="4560" y="2640"/>
              <a:ext cx="117" cy="57"/>
            </a:xfrm>
            <a:prstGeom prst="ellipse">
              <a:avLst/>
            </a:prstGeom>
            <a:gradFill rotWithShape="0">
              <a:gsLst>
                <a:gs pos="0">
                  <a:srgbClr val="FF0000"/>
                </a:gs>
                <a:gs pos="100000">
                  <a:srgbClr val="FF0000">
                    <a:gamma/>
                    <a:shade val="46275"/>
                    <a:invGamma/>
                  </a:srgbClr>
                </a:gs>
              </a:gsLst>
              <a:lin ang="27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 name="Oval 55"/>
            <p:cNvSpPr>
              <a:spLocks noChangeArrowheads="1"/>
            </p:cNvSpPr>
            <p:nvPr/>
          </p:nvSpPr>
          <p:spPr bwMode="auto">
            <a:xfrm rot="-664990">
              <a:off x="4443" y="3687"/>
              <a:ext cx="117" cy="57"/>
            </a:xfrm>
            <a:prstGeom prst="ellipse">
              <a:avLst/>
            </a:prstGeom>
            <a:gradFill rotWithShape="0">
              <a:gsLst>
                <a:gs pos="0">
                  <a:srgbClr val="FF0000"/>
                </a:gs>
                <a:gs pos="100000">
                  <a:srgbClr val="FF0000">
                    <a:gamma/>
                    <a:shade val="46275"/>
                    <a:invGamma/>
                  </a:srgbClr>
                </a:gs>
              </a:gsLst>
              <a:lin ang="27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pic>
        <p:nvPicPr>
          <p:cNvPr id="55" name="Picture 56" descr="Just-a-PDF"/>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10000" b="93889" l="10000" r="94500"/>
                    </a14:imgEffect>
                  </a14:imgLayer>
                </a14:imgProps>
              </a:ext>
              <a:ext uri="{28A0092B-C50C-407E-A947-70E740481C1C}">
                <a14:useLocalDpi xmlns:a14="http://schemas.microsoft.com/office/drawing/2010/main" val="0"/>
              </a:ext>
            </a:extLst>
          </a:blip>
          <a:srcRect/>
          <a:stretch>
            <a:fillRect/>
          </a:stretch>
        </p:blipFill>
        <p:spPr bwMode="auto">
          <a:xfrm>
            <a:off x="83167" y="1991632"/>
            <a:ext cx="4114800" cy="3314700"/>
          </a:xfrm>
          <a:prstGeom prst="rect">
            <a:avLst/>
          </a:prstGeom>
          <a:noFill/>
          <a:extLst>
            <a:ext uri="{909E8E84-426E-40DD-AFC4-6F175D3DCCD1}">
              <a14:hiddenFill xmlns:a14="http://schemas.microsoft.com/office/drawing/2010/main">
                <a:solidFill>
                  <a:srgbClr val="FFFFFF"/>
                </a:solidFill>
              </a14:hiddenFill>
            </a:ext>
          </a:extLst>
        </p:spPr>
      </p:pic>
      <p:sp>
        <p:nvSpPr>
          <p:cNvPr id="56" name="Oval 60"/>
          <p:cNvSpPr>
            <a:spLocks noChangeArrowheads="1"/>
          </p:cNvSpPr>
          <p:nvPr/>
        </p:nvSpPr>
        <p:spPr bwMode="auto">
          <a:xfrm rot="20861479">
            <a:off x="5390180" y="3818845"/>
            <a:ext cx="685800" cy="395287"/>
          </a:xfrm>
          <a:prstGeom prst="ellipse">
            <a:avLst/>
          </a:prstGeom>
          <a:noFill/>
          <a:ln w="38100">
            <a:solidFill>
              <a:srgbClr val="3399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 name="Line 61"/>
          <p:cNvSpPr>
            <a:spLocks noChangeShapeType="1"/>
          </p:cNvSpPr>
          <p:nvPr/>
        </p:nvSpPr>
        <p:spPr bwMode="auto">
          <a:xfrm flipH="1" flipV="1">
            <a:off x="1911967" y="3210832"/>
            <a:ext cx="3581400" cy="685800"/>
          </a:xfrm>
          <a:prstGeom prst="line">
            <a:avLst/>
          </a:prstGeom>
          <a:noFill/>
          <a:ln w="28575">
            <a:solidFill>
              <a:srgbClr val="3399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8" name="Freeform 63"/>
          <p:cNvSpPr>
            <a:spLocks/>
          </p:cNvSpPr>
          <p:nvPr/>
        </p:nvSpPr>
        <p:spPr bwMode="auto">
          <a:xfrm>
            <a:off x="2445367" y="3820432"/>
            <a:ext cx="4114800" cy="685800"/>
          </a:xfrm>
          <a:custGeom>
            <a:avLst/>
            <a:gdLst>
              <a:gd name="T0" fmla="*/ 2448 w 2448"/>
              <a:gd name="T1" fmla="*/ 240 h 384"/>
              <a:gd name="T2" fmla="*/ 1968 w 2448"/>
              <a:gd name="T3" fmla="*/ 336 h 384"/>
              <a:gd name="T4" fmla="*/ 1296 w 2448"/>
              <a:gd name="T5" fmla="*/ 384 h 384"/>
              <a:gd name="T6" fmla="*/ 720 w 2448"/>
              <a:gd name="T7" fmla="*/ 336 h 384"/>
              <a:gd name="T8" fmla="*/ 384 w 2448"/>
              <a:gd name="T9" fmla="*/ 240 h 384"/>
              <a:gd name="T10" fmla="*/ 0 w 2448"/>
              <a:gd name="T11" fmla="*/ 0 h 384"/>
            </a:gdLst>
            <a:ahLst/>
            <a:cxnLst>
              <a:cxn ang="0">
                <a:pos x="T0" y="T1"/>
              </a:cxn>
              <a:cxn ang="0">
                <a:pos x="T2" y="T3"/>
              </a:cxn>
              <a:cxn ang="0">
                <a:pos x="T4" y="T5"/>
              </a:cxn>
              <a:cxn ang="0">
                <a:pos x="T6" y="T7"/>
              </a:cxn>
              <a:cxn ang="0">
                <a:pos x="T8" y="T9"/>
              </a:cxn>
              <a:cxn ang="0">
                <a:pos x="T10" y="T11"/>
              </a:cxn>
            </a:cxnLst>
            <a:rect l="0" t="0" r="r" b="b"/>
            <a:pathLst>
              <a:path w="2448" h="384">
                <a:moveTo>
                  <a:pt x="2448" y="240"/>
                </a:moveTo>
                <a:cubicBezTo>
                  <a:pt x="2304" y="276"/>
                  <a:pt x="2160" y="312"/>
                  <a:pt x="1968" y="336"/>
                </a:cubicBezTo>
                <a:cubicBezTo>
                  <a:pt x="1776" y="360"/>
                  <a:pt x="1504" y="384"/>
                  <a:pt x="1296" y="384"/>
                </a:cubicBezTo>
                <a:cubicBezTo>
                  <a:pt x="1088" y="384"/>
                  <a:pt x="872" y="360"/>
                  <a:pt x="720" y="336"/>
                </a:cubicBezTo>
                <a:cubicBezTo>
                  <a:pt x="568" y="312"/>
                  <a:pt x="504" y="296"/>
                  <a:pt x="384" y="240"/>
                </a:cubicBezTo>
                <a:cubicBezTo>
                  <a:pt x="264" y="184"/>
                  <a:pt x="132" y="92"/>
                  <a:pt x="0" y="0"/>
                </a:cubicBezTo>
              </a:path>
            </a:pathLst>
          </a:custGeom>
          <a:noFill/>
          <a:ln w="38100" cmpd="sng">
            <a:solidFill>
              <a:srgbClr val="3399FF"/>
            </a:solidFill>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9" name="Oval 65"/>
          <p:cNvSpPr>
            <a:spLocks noChangeArrowheads="1"/>
          </p:cNvSpPr>
          <p:nvPr/>
        </p:nvSpPr>
        <p:spPr bwMode="auto">
          <a:xfrm rot="20861479">
            <a:off x="5874367" y="4658632"/>
            <a:ext cx="685800" cy="395288"/>
          </a:xfrm>
          <a:prstGeom prst="ellipse">
            <a:avLst/>
          </a:prstGeom>
          <a:noFill/>
          <a:ln w="38100">
            <a:solidFill>
              <a:srgbClr val="3399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 name="Line 66"/>
          <p:cNvSpPr>
            <a:spLocks noChangeShapeType="1"/>
          </p:cNvSpPr>
          <p:nvPr/>
        </p:nvSpPr>
        <p:spPr bwMode="auto">
          <a:xfrm flipH="1" flipV="1">
            <a:off x="1835767" y="4658632"/>
            <a:ext cx="4038600" cy="228600"/>
          </a:xfrm>
          <a:prstGeom prst="line">
            <a:avLst/>
          </a:prstGeom>
          <a:noFill/>
          <a:ln w="28575">
            <a:solidFill>
              <a:srgbClr val="3399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2" name="Oval 71"/>
          <p:cNvSpPr>
            <a:spLocks noChangeArrowheads="1"/>
          </p:cNvSpPr>
          <p:nvPr/>
        </p:nvSpPr>
        <p:spPr bwMode="auto">
          <a:xfrm rot="20861479">
            <a:off x="6483967" y="3896632"/>
            <a:ext cx="685800" cy="395288"/>
          </a:xfrm>
          <a:prstGeom prst="ellipse">
            <a:avLst/>
          </a:prstGeom>
          <a:noFill/>
          <a:ln w="38100">
            <a:solidFill>
              <a:srgbClr val="3399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3735698379"/>
      </p:ext>
    </p:extLst>
  </p:cSld>
  <p:clrMapOvr>
    <a:masterClrMapping/>
  </p:clrMapOvr>
  <mc:AlternateContent xmlns:mc="http://schemas.openxmlformats.org/markup-compatibility/2006" xmlns:p14="http://schemas.microsoft.com/office/powerpoint/2010/main">
    <mc:Choice Requires="p14">
      <p:transition spd="slow" p14:dur="3000">
        <p14:shred pattern="rectangle"/>
      </p:transition>
    </mc:Choice>
    <mc:Fallback xmlns="">
      <p:transition spd="slow">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70398" y="5104100"/>
            <a:ext cx="8928991" cy="369332"/>
          </a:xfrm>
          <a:prstGeom prst="rect">
            <a:avLst/>
          </a:prstGeom>
        </p:spPr>
        <p:txBody>
          <a:bodyPr wrap="square">
            <a:spAutoFit/>
          </a:bodyPr>
          <a:lstStyle/>
          <a:p>
            <a:r>
              <a:rPr lang="en-US" altLang="zh-CN" dirty="0">
                <a:hlinkClick r:id="rId2"/>
              </a:rPr>
              <a:t>http://www.stat.columbia.edu/~liam/teaching/neurostat-spr12/papers/EM/resampling.pdf</a:t>
            </a:r>
            <a:endParaRPr lang="zh-CN" altLang="en-US" dirty="0"/>
          </a:p>
        </p:txBody>
      </p:sp>
      <p:sp>
        <p:nvSpPr>
          <p:cNvPr id="5" name="矩形 4"/>
          <p:cNvSpPr/>
          <p:nvPr/>
        </p:nvSpPr>
        <p:spPr>
          <a:xfrm>
            <a:off x="196753" y="5473432"/>
            <a:ext cx="8928991" cy="369332"/>
          </a:xfrm>
          <a:prstGeom prst="rect">
            <a:avLst/>
          </a:prstGeom>
        </p:spPr>
        <p:txBody>
          <a:bodyPr wrap="square">
            <a:spAutoFit/>
          </a:bodyPr>
          <a:lstStyle/>
          <a:p>
            <a:r>
              <a:rPr lang="en-US" altLang="zh-CN" dirty="0">
                <a:hlinkClick r:id="rId3"/>
              </a:rPr>
              <a:t>http://www.dynare.org/dynare-matlab-m2html/matlab/particle/resample.html</a:t>
            </a:r>
            <a:endParaRPr lang="zh-CN" altLang="en-US" dirty="0"/>
          </a:p>
        </p:txBody>
      </p:sp>
      <p:graphicFrame>
        <p:nvGraphicFramePr>
          <p:cNvPr id="7" name="图示 6"/>
          <p:cNvGraphicFramePr/>
          <p:nvPr>
            <p:extLst>
              <p:ext uri="{D42A27DB-BD31-4B8C-83A1-F6EECF244321}">
                <p14:modId xmlns:p14="http://schemas.microsoft.com/office/powerpoint/2010/main" val="4160054493"/>
              </p:ext>
            </p:extLst>
          </p:nvPr>
        </p:nvGraphicFramePr>
        <p:xfrm>
          <a:off x="988840" y="764704"/>
          <a:ext cx="7344816" cy="403244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910923026"/>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2225080" y="5233846"/>
            <a:ext cx="4579168" cy="648072"/>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pic>
        <p:nvPicPr>
          <p:cNvPr id="4119" name="Picture 23" descr="cp_all"/>
          <p:cNvPicPr>
            <a:picLocks noChangeAspect="1" noChangeArrowheads="1"/>
          </p:cNvPicPr>
          <p:nvPr/>
        </p:nvPicPr>
        <p:blipFill rotWithShape="1">
          <a:blip r:embed="rId3">
            <a:extLst>
              <a:ext uri="{28A0092B-C50C-407E-A947-70E740481C1C}">
                <a14:useLocalDpi xmlns:a14="http://schemas.microsoft.com/office/drawing/2010/main" val="0"/>
              </a:ext>
            </a:extLst>
          </a:blip>
          <a:srcRect r="83536"/>
          <a:stretch/>
        </p:blipFill>
        <p:spPr bwMode="auto">
          <a:xfrm>
            <a:off x="4733568" y="1651025"/>
            <a:ext cx="539472" cy="2873375"/>
          </a:xfrm>
          <a:prstGeom prst="rect">
            <a:avLst/>
          </a:prstGeom>
          <a:noFill/>
          <a:extLst>
            <a:ext uri="{909E8E84-426E-40DD-AFC4-6F175D3DCCD1}">
              <a14:hiddenFill xmlns:a14="http://schemas.microsoft.com/office/drawing/2010/main">
                <a:solidFill>
                  <a:srgbClr val="FFFFFF"/>
                </a:solidFill>
              </a14:hiddenFill>
            </a:ext>
          </a:extLst>
        </p:spPr>
      </p:pic>
      <p:pic>
        <p:nvPicPr>
          <p:cNvPr id="4103" name="Picture 7" descr="cp_eque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1680" y="1628800"/>
            <a:ext cx="533400" cy="28956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104" name="Object 8"/>
          <p:cNvGraphicFramePr>
            <a:graphicFrameLocks noChangeAspect="1"/>
          </p:cNvGraphicFramePr>
          <p:nvPr>
            <p:extLst>
              <p:ext uri="{D42A27DB-BD31-4B8C-83A1-F6EECF244321}">
                <p14:modId xmlns:p14="http://schemas.microsoft.com/office/powerpoint/2010/main" val="1958686710"/>
              </p:ext>
            </p:extLst>
          </p:nvPr>
        </p:nvGraphicFramePr>
        <p:xfrm>
          <a:off x="1777405" y="3991000"/>
          <a:ext cx="381000" cy="295275"/>
        </p:xfrm>
        <a:graphic>
          <a:graphicData uri="http://schemas.openxmlformats.org/presentationml/2006/ole">
            <mc:AlternateContent xmlns:mc="http://schemas.openxmlformats.org/markup-compatibility/2006">
              <mc:Choice xmlns:v="urn:schemas-microsoft-com:vml" Requires="v">
                <p:oleObj spid="_x0000_s3487" name="Equation" r:id="rId5" imgW="228600" imgH="177480" progId="Equation.DSMT4">
                  <p:embed/>
                </p:oleObj>
              </mc:Choice>
              <mc:Fallback>
                <p:oleObj name="Equation" r:id="rId5" imgW="228600" imgH="17748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77405" y="3991000"/>
                        <a:ext cx="381000" cy="295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105" name="Object 9"/>
          <p:cNvGraphicFramePr>
            <a:graphicFrameLocks noChangeAspect="1"/>
          </p:cNvGraphicFramePr>
          <p:nvPr>
            <p:extLst>
              <p:ext uri="{D42A27DB-BD31-4B8C-83A1-F6EECF244321}">
                <p14:modId xmlns:p14="http://schemas.microsoft.com/office/powerpoint/2010/main" val="2824485417"/>
              </p:ext>
            </p:extLst>
          </p:nvPr>
        </p:nvGraphicFramePr>
        <p:xfrm>
          <a:off x="1767880" y="3305200"/>
          <a:ext cx="401638" cy="295275"/>
        </p:xfrm>
        <a:graphic>
          <a:graphicData uri="http://schemas.openxmlformats.org/presentationml/2006/ole">
            <mc:AlternateContent xmlns:mc="http://schemas.openxmlformats.org/markup-compatibility/2006">
              <mc:Choice xmlns:v="urn:schemas-microsoft-com:vml" Requires="v">
                <p:oleObj spid="_x0000_s3488" name="Equation" r:id="rId7" imgW="241200" imgH="177480" progId="Equation.DSMT4">
                  <p:embed/>
                </p:oleObj>
              </mc:Choice>
              <mc:Fallback>
                <p:oleObj name="Equation" r:id="rId7" imgW="241200" imgH="17748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767880" y="3305200"/>
                        <a:ext cx="401638" cy="295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106" name="Object 10"/>
          <p:cNvGraphicFramePr>
            <a:graphicFrameLocks noChangeAspect="1"/>
          </p:cNvGraphicFramePr>
          <p:nvPr>
            <p:extLst>
              <p:ext uri="{D42A27DB-BD31-4B8C-83A1-F6EECF244321}">
                <p14:modId xmlns:p14="http://schemas.microsoft.com/office/powerpoint/2010/main" val="1048501595"/>
              </p:ext>
            </p:extLst>
          </p:nvPr>
        </p:nvGraphicFramePr>
        <p:xfrm>
          <a:off x="1777405" y="2619400"/>
          <a:ext cx="401638" cy="295275"/>
        </p:xfrm>
        <a:graphic>
          <a:graphicData uri="http://schemas.openxmlformats.org/presentationml/2006/ole">
            <mc:AlternateContent xmlns:mc="http://schemas.openxmlformats.org/markup-compatibility/2006">
              <mc:Choice xmlns:v="urn:schemas-microsoft-com:vml" Requires="v">
                <p:oleObj spid="_x0000_s3489" name="Equation" r:id="rId9" imgW="241200" imgH="177480" progId="Equation.DSMT4">
                  <p:embed/>
                </p:oleObj>
              </mc:Choice>
              <mc:Fallback>
                <p:oleObj name="Equation" r:id="rId9" imgW="241200" imgH="177480"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777405" y="2619400"/>
                        <a:ext cx="401638" cy="295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107" name="Object 11"/>
          <p:cNvGraphicFramePr>
            <a:graphicFrameLocks noChangeAspect="1"/>
          </p:cNvGraphicFramePr>
          <p:nvPr>
            <p:extLst>
              <p:ext uri="{D42A27DB-BD31-4B8C-83A1-F6EECF244321}">
                <p14:modId xmlns:p14="http://schemas.microsoft.com/office/powerpoint/2010/main" val="4125999403"/>
              </p:ext>
            </p:extLst>
          </p:nvPr>
        </p:nvGraphicFramePr>
        <p:xfrm>
          <a:off x="1788518" y="1857400"/>
          <a:ext cx="379412" cy="295275"/>
        </p:xfrm>
        <a:graphic>
          <a:graphicData uri="http://schemas.openxmlformats.org/presentationml/2006/ole">
            <mc:AlternateContent xmlns:mc="http://schemas.openxmlformats.org/markup-compatibility/2006">
              <mc:Choice xmlns:v="urn:schemas-microsoft-com:vml" Requires="v">
                <p:oleObj spid="_x0000_s3490" name="Equation" r:id="rId11" imgW="228600" imgH="177480" progId="Equation.DSMT4">
                  <p:embed/>
                </p:oleObj>
              </mc:Choice>
              <mc:Fallback>
                <p:oleObj name="Equation" r:id="rId11" imgW="228600" imgH="177480"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788518" y="1857400"/>
                        <a:ext cx="379412" cy="295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111" name="Object 15"/>
          <p:cNvGraphicFramePr>
            <a:graphicFrameLocks noChangeAspect="1"/>
          </p:cNvGraphicFramePr>
          <p:nvPr>
            <p:extLst>
              <p:ext uri="{D42A27DB-BD31-4B8C-83A1-F6EECF244321}">
                <p14:modId xmlns:p14="http://schemas.microsoft.com/office/powerpoint/2010/main" val="2928098410"/>
              </p:ext>
            </p:extLst>
          </p:nvPr>
        </p:nvGraphicFramePr>
        <p:xfrm>
          <a:off x="4428768" y="4089425"/>
          <a:ext cx="304800" cy="236538"/>
        </p:xfrm>
        <a:graphic>
          <a:graphicData uri="http://schemas.openxmlformats.org/presentationml/2006/ole">
            <mc:AlternateContent xmlns:mc="http://schemas.openxmlformats.org/markup-compatibility/2006">
              <mc:Choice xmlns:v="urn:schemas-microsoft-com:vml" Requires="v">
                <p:oleObj spid="_x0000_s3491" name="Equation" r:id="rId13" imgW="228600" imgH="177480" progId="Equation.DSMT4">
                  <p:embed/>
                </p:oleObj>
              </mc:Choice>
              <mc:Fallback>
                <p:oleObj name="Equation" r:id="rId13" imgW="228600" imgH="177480" progId="Equation.DSMT4">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428768" y="4089425"/>
                        <a:ext cx="304800" cy="2365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112" name="Object 16"/>
          <p:cNvGraphicFramePr>
            <a:graphicFrameLocks noChangeAspect="1"/>
          </p:cNvGraphicFramePr>
          <p:nvPr>
            <p:extLst>
              <p:ext uri="{D42A27DB-BD31-4B8C-83A1-F6EECF244321}">
                <p14:modId xmlns:p14="http://schemas.microsoft.com/office/powerpoint/2010/main" val="3112704449"/>
              </p:ext>
            </p:extLst>
          </p:nvPr>
        </p:nvGraphicFramePr>
        <p:xfrm>
          <a:off x="4428768" y="3556025"/>
          <a:ext cx="304800" cy="236538"/>
        </p:xfrm>
        <a:graphic>
          <a:graphicData uri="http://schemas.openxmlformats.org/presentationml/2006/ole">
            <mc:AlternateContent xmlns:mc="http://schemas.openxmlformats.org/markup-compatibility/2006">
              <mc:Choice xmlns:v="urn:schemas-microsoft-com:vml" Requires="v">
                <p:oleObj spid="_x0000_s3492" name="Equation" r:id="rId15" imgW="228600" imgH="177480" progId="Equation.DSMT4">
                  <p:embed/>
                </p:oleObj>
              </mc:Choice>
              <mc:Fallback>
                <p:oleObj name="Equation" r:id="rId15" imgW="228600" imgH="177480" progId="Equation.DSMT4">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428768" y="3556025"/>
                        <a:ext cx="304800" cy="2365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113" name="Object 17"/>
          <p:cNvGraphicFramePr>
            <a:graphicFrameLocks noChangeAspect="1"/>
          </p:cNvGraphicFramePr>
          <p:nvPr>
            <p:extLst>
              <p:ext uri="{D42A27DB-BD31-4B8C-83A1-F6EECF244321}">
                <p14:modId xmlns:p14="http://schemas.microsoft.com/office/powerpoint/2010/main" val="3969036562"/>
              </p:ext>
            </p:extLst>
          </p:nvPr>
        </p:nvGraphicFramePr>
        <p:xfrm>
          <a:off x="4428768" y="2413025"/>
          <a:ext cx="322263" cy="236538"/>
        </p:xfrm>
        <a:graphic>
          <a:graphicData uri="http://schemas.openxmlformats.org/presentationml/2006/ole">
            <mc:AlternateContent xmlns:mc="http://schemas.openxmlformats.org/markup-compatibility/2006">
              <mc:Choice xmlns:v="urn:schemas-microsoft-com:vml" Requires="v">
                <p:oleObj spid="_x0000_s3493" name="Equation" r:id="rId17" imgW="241200" imgH="177480" progId="Equation.DSMT4">
                  <p:embed/>
                </p:oleObj>
              </mc:Choice>
              <mc:Fallback>
                <p:oleObj name="Equation" r:id="rId17" imgW="241200" imgH="177480" progId="Equation.DSMT4">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428768" y="2413025"/>
                        <a:ext cx="322263" cy="2365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114" name="Object 18"/>
          <p:cNvGraphicFramePr>
            <a:graphicFrameLocks noChangeAspect="1"/>
          </p:cNvGraphicFramePr>
          <p:nvPr>
            <p:extLst>
              <p:ext uri="{D42A27DB-BD31-4B8C-83A1-F6EECF244321}">
                <p14:modId xmlns:p14="http://schemas.microsoft.com/office/powerpoint/2010/main" val="2402008883"/>
              </p:ext>
            </p:extLst>
          </p:nvPr>
        </p:nvGraphicFramePr>
        <p:xfrm>
          <a:off x="4428768" y="1651025"/>
          <a:ext cx="304800" cy="236538"/>
        </p:xfrm>
        <a:graphic>
          <a:graphicData uri="http://schemas.openxmlformats.org/presentationml/2006/ole">
            <mc:AlternateContent xmlns:mc="http://schemas.openxmlformats.org/markup-compatibility/2006">
              <mc:Choice xmlns:v="urn:schemas-microsoft-com:vml" Requires="v">
                <p:oleObj spid="_x0000_s3494" name="Equation" r:id="rId19" imgW="228600" imgH="177480" progId="Equation.DSMT4">
                  <p:embed/>
                </p:oleObj>
              </mc:Choice>
              <mc:Fallback>
                <p:oleObj name="Equation" r:id="rId19" imgW="228600" imgH="177480" progId="Equation.DSMT4">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428768" y="1651025"/>
                        <a:ext cx="304800" cy="2365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3074" name="Picture 2" descr="C:\Users\samuel\Downloads\1363453152_Arrow-Left.png"/>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2762920" y="2467000"/>
            <a:ext cx="1512168" cy="1219200"/>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p:cNvSpPr/>
          <p:nvPr/>
        </p:nvSpPr>
        <p:spPr>
          <a:xfrm>
            <a:off x="2313679" y="5373216"/>
            <a:ext cx="4416145" cy="369332"/>
          </a:xfrm>
          <a:prstGeom prst="rect">
            <a:avLst/>
          </a:prstGeom>
        </p:spPr>
        <p:txBody>
          <a:bodyPr wrap="none">
            <a:spAutoFit/>
          </a:bodyPr>
          <a:lstStyle/>
          <a:p>
            <a:r>
              <a:rPr lang="en-US" altLang="zh-CN" dirty="0" err="1" smtClean="0"/>
              <a:t>newInd</a:t>
            </a:r>
            <a:r>
              <a:rPr lang="en-US" altLang="zh-CN" dirty="0" smtClean="0"/>
              <a:t>     </a:t>
            </a:r>
            <a:r>
              <a:rPr lang="en-US" altLang="zh-CN" dirty="0"/>
              <a:t>= </a:t>
            </a:r>
            <a:r>
              <a:rPr lang="en-US" altLang="zh-CN" dirty="0" err="1"/>
              <a:t>resampleParticle</a:t>
            </a:r>
            <a:r>
              <a:rPr lang="en-US" altLang="zh-CN" dirty="0"/>
              <a:t>(weight, '</a:t>
            </a:r>
            <a:r>
              <a:rPr lang="en-US" altLang="zh-CN" dirty="0" err="1"/>
              <a:t>hugh</a:t>
            </a:r>
            <a:r>
              <a:rPr lang="en-US" altLang="zh-CN" dirty="0"/>
              <a:t>');</a:t>
            </a:r>
          </a:p>
        </p:txBody>
      </p:sp>
    </p:spTree>
    <p:extLst>
      <p:ext uri="{BB962C8B-B14F-4D97-AF65-F5344CB8AC3E}">
        <p14:creationId xmlns:p14="http://schemas.microsoft.com/office/powerpoint/2010/main" val="2600214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119"/>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nodeType="afterEffect">
                                  <p:stCondLst>
                                    <p:cond delay="0"/>
                                  </p:stCondLst>
                                  <p:childTnLst>
                                    <p:set>
                                      <p:cBhvr>
                                        <p:cTn id="13" dur="1" fill="hold">
                                          <p:stCondLst>
                                            <p:cond delay="0"/>
                                          </p:stCondLst>
                                        </p:cTn>
                                        <p:tgtEl>
                                          <p:spTgt spid="4111"/>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4112"/>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4113"/>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41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19" name="Picture 23" descr="cp_a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33568" y="1651025"/>
            <a:ext cx="3276600" cy="2873375"/>
          </a:xfrm>
          <a:prstGeom prst="rect">
            <a:avLst/>
          </a:prstGeom>
          <a:noFill/>
          <a:extLst>
            <a:ext uri="{909E8E84-426E-40DD-AFC4-6F175D3DCCD1}">
              <a14:hiddenFill xmlns:a14="http://schemas.microsoft.com/office/drawing/2010/main">
                <a:solidFill>
                  <a:srgbClr val="FFFFFF"/>
                </a:solidFill>
              </a14:hiddenFill>
            </a:ext>
          </a:extLst>
        </p:spPr>
      </p:pic>
      <p:pic>
        <p:nvPicPr>
          <p:cNvPr id="4103" name="Picture 7" descr="cp_eque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1680" y="1628800"/>
            <a:ext cx="533400" cy="28956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104" name="Object 8"/>
          <p:cNvGraphicFramePr>
            <a:graphicFrameLocks noChangeAspect="1"/>
          </p:cNvGraphicFramePr>
          <p:nvPr>
            <p:extLst>
              <p:ext uri="{D42A27DB-BD31-4B8C-83A1-F6EECF244321}">
                <p14:modId xmlns:p14="http://schemas.microsoft.com/office/powerpoint/2010/main" val="2875131726"/>
              </p:ext>
            </p:extLst>
          </p:nvPr>
        </p:nvGraphicFramePr>
        <p:xfrm>
          <a:off x="1777405" y="3991000"/>
          <a:ext cx="381000" cy="295275"/>
        </p:xfrm>
        <a:graphic>
          <a:graphicData uri="http://schemas.openxmlformats.org/presentationml/2006/ole">
            <mc:AlternateContent xmlns:mc="http://schemas.openxmlformats.org/markup-compatibility/2006">
              <mc:Choice xmlns:v="urn:schemas-microsoft-com:vml" Requires="v">
                <p:oleObj spid="_x0000_s5410" name="Equation" r:id="rId5" imgW="228600" imgH="177480" progId="Equation.DSMT4">
                  <p:embed/>
                </p:oleObj>
              </mc:Choice>
              <mc:Fallback>
                <p:oleObj name="Equation" r:id="rId5" imgW="228600" imgH="17748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77405" y="3991000"/>
                        <a:ext cx="381000" cy="295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105" name="Object 9"/>
          <p:cNvGraphicFramePr>
            <a:graphicFrameLocks noChangeAspect="1"/>
          </p:cNvGraphicFramePr>
          <p:nvPr>
            <p:extLst>
              <p:ext uri="{D42A27DB-BD31-4B8C-83A1-F6EECF244321}">
                <p14:modId xmlns:p14="http://schemas.microsoft.com/office/powerpoint/2010/main" val="1120101181"/>
              </p:ext>
            </p:extLst>
          </p:nvPr>
        </p:nvGraphicFramePr>
        <p:xfrm>
          <a:off x="1767880" y="3305200"/>
          <a:ext cx="401638" cy="295275"/>
        </p:xfrm>
        <a:graphic>
          <a:graphicData uri="http://schemas.openxmlformats.org/presentationml/2006/ole">
            <mc:AlternateContent xmlns:mc="http://schemas.openxmlformats.org/markup-compatibility/2006">
              <mc:Choice xmlns:v="urn:schemas-microsoft-com:vml" Requires="v">
                <p:oleObj spid="_x0000_s5411" name="Equation" r:id="rId7" imgW="241200" imgH="177480" progId="Equation.DSMT4">
                  <p:embed/>
                </p:oleObj>
              </mc:Choice>
              <mc:Fallback>
                <p:oleObj name="Equation" r:id="rId7" imgW="241200" imgH="17748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767880" y="3305200"/>
                        <a:ext cx="401638" cy="295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106" name="Object 10"/>
          <p:cNvGraphicFramePr>
            <a:graphicFrameLocks noChangeAspect="1"/>
          </p:cNvGraphicFramePr>
          <p:nvPr>
            <p:extLst>
              <p:ext uri="{D42A27DB-BD31-4B8C-83A1-F6EECF244321}">
                <p14:modId xmlns:p14="http://schemas.microsoft.com/office/powerpoint/2010/main" val="2233671759"/>
              </p:ext>
            </p:extLst>
          </p:nvPr>
        </p:nvGraphicFramePr>
        <p:xfrm>
          <a:off x="1777405" y="2619400"/>
          <a:ext cx="401638" cy="295275"/>
        </p:xfrm>
        <a:graphic>
          <a:graphicData uri="http://schemas.openxmlformats.org/presentationml/2006/ole">
            <mc:AlternateContent xmlns:mc="http://schemas.openxmlformats.org/markup-compatibility/2006">
              <mc:Choice xmlns:v="urn:schemas-microsoft-com:vml" Requires="v">
                <p:oleObj spid="_x0000_s5412" name="Equation" r:id="rId9" imgW="241200" imgH="177480" progId="Equation.DSMT4">
                  <p:embed/>
                </p:oleObj>
              </mc:Choice>
              <mc:Fallback>
                <p:oleObj name="Equation" r:id="rId9" imgW="241200" imgH="177480"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777405" y="2619400"/>
                        <a:ext cx="401638" cy="295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107" name="Object 11"/>
          <p:cNvGraphicFramePr>
            <a:graphicFrameLocks noChangeAspect="1"/>
          </p:cNvGraphicFramePr>
          <p:nvPr>
            <p:extLst>
              <p:ext uri="{D42A27DB-BD31-4B8C-83A1-F6EECF244321}">
                <p14:modId xmlns:p14="http://schemas.microsoft.com/office/powerpoint/2010/main" val="1327094827"/>
              </p:ext>
            </p:extLst>
          </p:nvPr>
        </p:nvGraphicFramePr>
        <p:xfrm>
          <a:off x="1788518" y="1857400"/>
          <a:ext cx="379412" cy="295275"/>
        </p:xfrm>
        <a:graphic>
          <a:graphicData uri="http://schemas.openxmlformats.org/presentationml/2006/ole">
            <mc:AlternateContent xmlns:mc="http://schemas.openxmlformats.org/markup-compatibility/2006">
              <mc:Choice xmlns:v="urn:schemas-microsoft-com:vml" Requires="v">
                <p:oleObj spid="_x0000_s5413" name="Equation" r:id="rId11" imgW="228600" imgH="177480" progId="Equation.DSMT4">
                  <p:embed/>
                </p:oleObj>
              </mc:Choice>
              <mc:Fallback>
                <p:oleObj name="Equation" r:id="rId11" imgW="228600" imgH="177480"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788518" y="1857400"/>
                        <a:ext cx="379412" cy="295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111" name="Object 15"/>
          <p:cNvGraphicFramePr>
            <a:graphicFrameLocks noChangeAspect="1"/>
          </p:cNvGraphicFramePr>
          <p:nvPr>
            <p:extLst>
              <p:ext uri="{D42A27DB-BD31-4B8C-83A1-F6EECF244321}">
                <p14:modId xmlns:p14="http://schemas.microsoft.com/office/powerpoint/2010/main" val="1536149692"/>
              </p:ext>
            </p:extLst>
          </p:nvPr>
        </p:nvGraphicFramePr>
        <p:xfrm>
          <a:off x="4428768" y="4089425"/>
          <a:ext cx="304800" cy="236538"/>
        </p:xfrm>
        <a:graphic>
          <a:graphicData uri="http://schemas.openxmlformats.org/presentationml/2006/ole">
            <mc:AlternateContent xmlns:mc="http://schemas.openxmlformats.org/markup-compatibility/2006">
              <mc:Choice xmlns:v="urn:schemas-microsoft-com:vml" Requires="v">
                <p:oleObj spid="_x0000_s5414" name="Equation" r:id="rId13" imgW="228600" imgH="177480" progId="Equation.DSMT4">
                  <p:embed/>
                </p:oleObj>
              </mc:Choice>
              <mc:Fallback>
                <p:oleObj name="Equation" r:id="rId13" imgW="228600" imgH="177480" progId="Equation.DSMT4">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428768" y="4089425"/>
                        <a:ext cx="304800" cy="2365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112" name="Object 16"/>
          <p:cNvGraphicFramePr>
            <a:graphicFrameLocks noChangeAspect="1"/>
          </p:cNvGraphicFramePr>
          <p:nvPr>
            <p:extLst>
              <p:ext uri="{D42A27DB-BD31-4B8C-83A1-F6EECF244321}">
                <p14:modId xmlns:p14="http://schemas.microsoft.com/office/powerpoint/2010/main" val="2532346997"/>
              </p:ext>
            </p:extLst>
          </p:nvPr>
        </p:nvGraphicFramePr>
        <p:xfrm>
          <a:off x="4428768" y="3556025"/>
          <a:ext cx="304800" cy="236538"/>
        </p:xfrm>
        <a:graphic>
          <a:graphicData uri="http://schemas.openxmlformats.org/presentationml/2006/ole">
            <mc:AlternateContent xmlns:mc="http://schemas.openxmlformats.org/markup-compatibility/2006">
              <mc:Choice xmlns:v="urn:schemas-microsoft-com:vml" Requires="v">
                <p:oleObj spid="_x0000_s5415" name="Equation" r:id="rId15" imgW="228600" imgH="177480" progId="Equation.DSMT4">
                  <p:embed/>
                </p:oleObj>
              </mc:Choice>
              <mc:Fallback>
                <p:oleObj name="Equation" r:id="rId15" imgW="228600" imgH="177480" progId="Equation.DSMT4">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428768" y="3556025"/>
                        <a:ext cx="304800" cy="2365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113" name="Object 17"/>
          <p:cNvGraphicFramePr>
            <a:graphicFrameLocks noChangeAspect="1"/>
          </p:cNvGraphicFramePr>
          <p:nvPr>
            <p:extLst>
              <p:ext uri="{D42A27DB-BD31-4B8C-83A1-F6EECF244321}">
                <p14:modId xmlns:p14="http://schemas.microsoft.com/office/powerpoint/2010/main" val="2584118138"/>
              </p:ext>
            </p:extLst>
          </p:nvPr>
        </p:nvGraphicFramePr>
        <p:xfrm>
          <a:off x="4428768" y="2413025"/>
          <a:ext cx="322263" cy="236538"/>
        </p:xfrm>
        <a:graphic>
          <a:graphicData uri="http://schemas.openxmlformats.org/presentationml/2006/ole">
            <mc:AlternateContent xmlns:mc="http://schemas.openxmlformats.org/markup-compatibility/2006">
              <mc:Choice xmlns:v="urn:schemas-microsoft-com:vml" Requires="v">
                <p:oleObj spid="_x0000_s5416" name="Equation" r:id="rId17" imgW="241200" imgH="177480" progId="Equation.DSMT4">
                  <p:embed/>
                </p:oleObj>
              </mc:Choice>
              <mc:Fallback>
                <p:oleObj name="Equation" r:id="rId17" imgW="241200" imgH="177480" progId="Equation.DSMT4">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428768" y="2413025"/>
                        <a:ext cx="322263" cy="2365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114" name="Object 18"/>
          <p:cNvGraphicFramePr>
            <a:graphicFrameLocks noChangeAspect="1"/>
          </p:cNvGraphicFramePr>
          <p:nvPr>
            <p:extLst>
              <p:ext uri="{D42A27DB-BD31-4B8C-83A1-F6EECF244321}">
                <p14:modId xmlns:p14="http://schemas.microsoft.com/office/powerpoint/2010/main" val="2178433641"/>
              </p:ext>
            </p:extLst>
          </p:nvPr>
        </p:nvGraphicFramePr>
        <p:xfrm>
          <a:off x="4428768" y="1651025"/>
          <a:ext cx="304800" cy="236538"/>
        </p:xfrm>
        <a:graphic>
          <a:graphicData uri="http://schemas.openxmlformats.org/presentationml/2006/ole">
            <mc:AlternateContent xmlns:mc="http://schemas.openxmlformats.org/markup-compatibility/2006">
              <mc:Choice xmlns:v="urn:schemas-microsoft-com:vml" Requires="v">
                <p:oleObj spid="_x0000_s5417" name="Equation" r:id="rId19" imgW="228600" imgH="177480" progId="Equation.DSMT4">
                  <p:embed/>
                </p:oleObj>
              </mc:Choice>
              <mc:Fallback>
                <p:oleObj name="Equation" r:id="rId19" imgW="228600" imgH="177480" progId="Equation.DSMT4">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428768" y="1651025"/>
                        <a:ext cx="304800" cy="2365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115" name="Object 19"/>
          <p:cNvGraphicFramePr>
            <a:graphicFrameLocks noChangeAspect="1"/>
          </p:cNvGraphicFramePr>
          <p:nvPr>
            <p:extLst>
              <p:ext uri="{D42A27DB-BD31-4B8C-83A1-F6EECF244321}">
                <p14:modId xmlns:p14="http://schemas.microsoft.com/office/powerpoint/2010/main" val="3599137017"/>
              </p:ext>
            </p:extLst>
          </p:nvPr>
        </p:nvGraphicFramePr>
        <p:xfrm>
          <a:off x="5724168" y="2870225"/>
          <a:ext cx="708025" cy="238125"/>
        </p:xfrm>
        <a:graphic>
          <a:graphicData uri="http://schemas.openxmlformats.org/presentationml/2006/ole">
            <mc:AlternateContent xmlns:mc="http://schemas.openxmlformats.org/markup-compatibility/2006">
              <mc:Choice xmlns:v="urn:schemas-microsoft-com:vml" Requires="v">
                <p:oleObj spid="_x0000_s5418" name="Equation" r:id="rId21" imgW="533160" imgH="177480" progId="Equation.DSMT4">
                  <p:embed/>
                </p:oleObj>
              </mc:Choice>
              <mc:Fallback>
                <p:oleObj name="Equation" r:id="rId21" imgW="533160" imgH="177480" progId="Equation.DSMT4">
                  <p:embed/>
                  <p:pic>
                    <p:nvPicPr>
                      <p:cNvPr id="0" name=""/>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5724168" y="2870225"/>
                        <a:ext cx="708025" cy="238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116" name="Line 20"/>
          <p:cNvSpPr>
            <a:spLocks noChangeShapeType="1"/>
          </p:cNvSpPr>
          <p:nvPr/>
        </p:nvSpPr>
        <p:spPr bwMode="auto">
          <a:xfrm>
            <a:off x="6486168" y="3022625"/>
            <a:ext cx="457200" cy="0"/>
          </a:xfrm>
          <a:prstGeom prst="line">
            <a:avLst/>
          </a:prstGeom>
          <a:noFill/>
          <a:ln w="12700">
            <a:solidFill>
              <a:schemeClr val="tx1"/>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3074" name="Picture 2" descr="C:\Users\samuel\Downloads\1363453152_Arrow-Left.png"/>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2762920" y="2467000"/>
            <a:ext cx="1512168" cy="1219200"/>
          </a:xfrm>
          <a:prstGeom prst="rect">
            <a:avLst/>
          </a:prstGeom>
          <a:noFill/>
          <a:extLst>
            <a:ext uri="{909E8E84-426E-40DD-AFC4-6F175D3DCCD1}">
              <a14:hiddenFill xmlns:a14="http://schemas.microsoft.com/office/drawing/2010/main">
                <a:solidFill>
                  <a:srgbClr val="FFFFFF"/>
                </a:solidFill>
              </a14:hiddenFill>
            </a:ext>
          </a:extLst>
        </p:spPr>
      </p:pic>
      <p:sp>
        <p:nvSpPr>
          <p:cNvPr id="15" name="圆角矩形 14"/>
          <p:cNvSpPr/>
          <p:nvPr/>
        </p:nvSpPr>
        <p:spPr>
          <a:xfrm>
            <a:off x="2225080" y="5233846"/>
            <a:ext cx="4579168" cy="648072"/>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sp>
        <p:nvSpPr>
          <p:cNvPr id="16" name="矩形 15"/>
          <p:cNvSpPr/>
          <p:nvPr/>
        </p:nvSpPr>
        <p:spPr>
          <a:xfrm>
            <a:off x="2313679" y="5373216"/>
            <a:ext cx="4416145" cy="369332"/>
          </a:xfrm>
          <a:prstGeom prst="rect">
            <a:avLst/>
          </a:prstGeom>
        </p:spPr>
        <p:txBody>
          <a:bodyPr wrap="none">
            <a:spAutoFit/>
          </a:bodyPr>
          <a:lstStyle/>
          <a:p>
            <a:r>
              <a:rPr lang="en-US" altLang="zh-CN" dirty="0" err="1" smtClean="0"/>
              <a:t>newInd</a:t>
            </a:r>
            <a:r>
              <a:rPr lang="en-US" altLang="zh-CN" dirty="0" smtClean="0"/>
              <a:t>     </a:t>
            </a:r>
            <a:r>
              <a:rPr lang="en-US" altLang="zh-CN" dirty="0"/>
              <a:t>= </a:t>
            </a:r>
            <a:r>
              <a:rPr lang="en-US" altLang="zh-CN" dirty="0" err="1"/>
              <a:t>resampleParticle</a:t>
            </a:r>
            <a:r>
              <a:rPr lang="en-US" altLang="zh-CN" dirty="0"/>
              <a:t>(weight, '</a:t>
            </a:r>
            <a:r>
              <a:rPr lang="en-US" altLang="zh-CN" dirty="0" err="1"/>
              <a:t>hugh</a:t>
            </a:r>
            <a:r>
              <a:rPr lang="en-US" altLang="zh-CN" dirty="0"/>
              <a:t>');</a:t>
            </a:r>
          </a:p>
        </p:txBody>
      </p:sp>
    </p:spTree>
    <p:extLst>
      <p:ext uri="{BB962C8B-B14F-4D97-AF65-F5344CB8AC3E}">
        <p14:creationId xmlns:p14="http://schemas.microsoft.com/office/powerpoint/2010/main" val="356387929"/>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357860" y="404664"/>
            <a:ext cx="8496944" cy="6048672"/>
          </a:xfrm>
          <a:prstGeom prst="roundRect">
            <a:avLst>
              <a:gd name="adj" fmla="val 3407"/>
            </a:avLst>
          </a:prstGeom>
          <a:ln w="57150">
            <a:solidFill>
              <a:srgbClr val="FFC000"/>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a:p>
        </p:txBody>
      </p:sp>
      <p:sp>
        <p:nvSpPr>
          <p:cNvPr id="4" name="矩形 3"/>
          <p:cNvSpPr/>
          <p:nvPr/>
        </p:nvSpPr>
        <p:spPr>
          <a:xfrm>
            <a:off x="655256" y="476672"/>
            <a:ext cx="8064896" cy="6494085"/>
          </a:xfrm>
          <a:prstGeom prst="rect">
            <a:avLst/>
          </a:prstGeom>
        </p:spPr>
        <p:txBody>
          <a:bodyPr wrap="square">
            <a:spAutoFit/>
          </a:bodyPr>
          <a:lstStyle/>
          <a:p>
            <a:r>
              <a:rPr lang="en-US" altLang="zh-CN" sz="2400" b="1" dirty="0" smtClean="0">
                <a:solidFill>
                  <a:srgbClr val="000000"/>
                </a:solidFill>
                <a:latin typeface="Courier New"/>
              </a:rPr>
              <a:t>n </a:t>
            </a:r>
            <a:r>
              <a:rPr lang="en-US" altLang="zh-CN" sz="2400" b="1" dirty="0">
                <a:solidFill>
                  <a:srgbClr val="000000"/>
                </a:solidFill>
                <a:latin typeface="Courier New"/>
              </a:rPr>
              <a:t>= 500;</a:t>
            </a:r>
          </a:p>
          <a:p>
            <a:r>
              <a:rPr lang="en-US" altLang="zh-CN" sz="2400" b="1" dirty="0">
                <a:solidFill>
                  <a:srgbClr val="000000"/>
                </a:solidFill>
                <a:latin typeface="Courier New"/>
              </a:rPr>
              <a:t>m = 5;</a:t>
            </a:r>
          </a:p>
          <a:p>
            <a:r>
              <a:rPr lang="en-US" altLang="zh-CN" sz="2400" b="1" dirty="0">
                <a:solidFill>
                  <a:srgbClr val="000000"/>
                </a:solidFill>
                <a:latin typeface="Courier New"/>
              </a:rPr>
              <a:t>particle = zeros(2, n);</a:t>
            </a:r>
          </a:p>
          <a:p>
            <a:r>
              <a:rPr lang="en-US" altLang="zh-CN" sz="2400" b="1" dirty="0">
                <a:solidFill>
                  <a:srgbClr val="228B22"/>
                </a:solidFill>
                <a:latin typeface="Courier New"/>
              </a:rPr>
              <a:t>% weight   = </a:t>
            </a:r>
            <a:r>
              <a:rPr lang="en-US" altLang="zh-CN" sz="2400" b="1" dirty="0" err="1">
                <a:solidFill>
                  <a:srgbClr val="228B22"/>
                </a:solidFill>
                <a:latin typeface="Courier New"/>
              </a:rPr>
              <a:t>randn</a:t>
            </a:r>
            <a:r>
              <a:rPr lang="en-US" altLang="zh-CN" sz="2400" b="1" dirty="0">
                <a:solidFill>
                  <a:srgbClr val="228B22"/>
                </a:solidFill>
                <a:latin typeface="Courier New"/>
              </a:rPr>
              <a:t>(1,n).^2;</a:t>
            </a:r>
          </a:p>
          <a:p>
            <a:r>
              <a:rPr lang="en-US" altLang="zh-CN" sz="2400" b="1" dirty="0">
                <a:solidFill>
                  <a:srgbClr val="000000"/>
                </a:solidFill>
                <a:latin typeface="Courier New"/>
              </a:rPr>
              <a:t>weight   = </a:t>
            </a:r>
            <a:r>
              <a:rPr lang="en-US" altLang="zh-CN" sz="2400" b="1" dirty="0" err="1">
                <a:solidFill>
                  <a:srgbClr val="000000"/>
                </a:solidFill>
                <a:latin typeface="Courier New"/>
              </a:rPr>
              <a:t>exp</a:t>
            </a:r>
            <a:r>
              <a:rPr lang="en-US" altLang="zh-CN" sz="2400" b="1" dirty="0">
                <a:solidFill>
                  <a:srgbClr val="000000"/>
                </a:solidFill>
                <a:latin typeface="Courier New"/>
              </a:rPr>
              <a:t>(</a:t>
            </a:r>
            <a:r>
              <a:rPr lang="en-US" altLang="zh-CN" sz="2400" b="1" dirty="0" err="1">
                <a:solidFill>
                  <a:srgbClr val="000000"/>
                </a:solidFill>
                <a:latin typeface="Courier New"/>
              </a:rPr>
              <a:t>randn</a:t>
            </a:r>
            <a:r>
              <a:rPr lang="en-US" altLang="zh-CN" sz="2400" b="1" dirty="0">
                <a:solidFill>
                  <a:srgbClr val="000000"/>
                </a:solidFill>
                <a:latin typeface="Courier New"/>
              </a:rPr>
              <a:t>(1,n</a:t>
            </a:r>
            <a:r>
              <a:rPr lang="en-US" altLang="zh-CN" sz="2400" b="1" dirty="0" smtClean="0">
                <a:solidFill>
                  <a:srgbClr val="000000"/>
                </a:solidFill>
                <a:latin typeface="Courier New"/>
              </a:rPr>
              <a:t>));</a:t>
            </a:r>
            <a:r>
              <a:rPr lang="zh-CN" altLang="en-US" sz="2400" b="1" dirty="0" smtClean="0">
                <a:solidFill>
                  <a:srgbClr val="000000"/>
                </a:solidFill>
                <a:latin typeface="Courier New"/>
              </a:rPr>
              <a:t> </a:t>
            </a:r>
            <a:endParaRPr lang="zh-CN" altLang="en-US" sz="2400" b="1" dirty="0">
              <a:solidFill>
                <a:srgbClr val="000000"/>
              </a:solidFill>
              <a:latin typeface="Courier New"/>
            </a:endParaRPr>
          </a:p>
          <a:p>
            <a:r>
              <a:rPr lang="en-US" altLang="zh-CN" sz="2400" b="1" dirty="0">
                <a:solidFill>
                  <a:srgbClr val="228B22"/>
                </a:solidFill>
                <a:latin typeface="Courier New"/>
              </a:rPr>
              <a:t>%%</a:t>
            </a:r>
          </a:p>
          <a:p>
            <a:r>
              <a:rPr lang="en-US" altLang="zh-CN" sz="2400" b="1" dirty="0">
                <a:solidFill>
                  <a:srgbClr val="000000"/>
                </a:solidFill>
                <a:latin typeface="Courier New"/>
              </a:rPr>
              <a:t>figure(</a:t>
            </a:r>
            <a:r>
              <a:rPr lang="en-US" altLang="zh-CN" sz="2400" b="1" dirty="0">
                <a:solidFill>
                  <a:srgbClr val="A020F0"/>
                </a:solidFill>
                <a:latin typeface="Courier New"/>
              </a:rPr>
              <a:t>'name'</a:t>
            </a:r>
            <a:r>
              <a:rPr lang="en-US" altLang="zh-CN" sz="2400" b="1" dirty="0">
                <a:solidFill>
                  <a:srgbClr val="000000"/>
                </a:solidFill>
                <a:latin typeface="Courier New"/>
              </a:rPr>
              <a:t>, </a:t>
            </a:r>
            <a:r>
              <a:rPr lang="en-US" altLang="zh-CN" sz="2400" b="1" dirty="0">
                <a:solidFill>
                  <a:srgbClr val="A020F0"/>
                </a:solidFill>
                <a:latin typeface="Courier New"/>
              </a:rPr>
              <a:t>'Test resampling'</a:t>
            </a:r>
            <a:r>
              <a:rPr lang="en-US" altLang="zh-CN" sz="2400" b="1" dirty="0">
                <a:solidFill>
                  <a:srgbClr val="000000"/>
                </a:solidFill>
                <a:latin typeface="Courier New"/>
              </a:rPr>
              <a:t>, </a:t>
            </a:r>
            <a:r>
              <a:rPr lang="en-US" altLang="zh-CN" sz="2400" b="1" dirty="0">
                <a:solidFill>
                  <a:srgbClr val="A020F0"/>
                </a:solidFill>
                <a:latin typeface="Courier New"/>
              </a:rPr>
              <a:t>'</a:t>
            </a:r>
            <a:r>
              <a:rPr lang="en-US" altLang="zh-CN" sz="2400" b="1" dirty="0" err="1">
                <a:solidFill>
                  <a:srgbClr val="A020F0"/>
                </a:solidFill>
                <a:latin typeface="Courier New"/>
              </a:rPr>
              <a:t>units'</a:t>
            </a:r>
            <a:r>
              <a:rPr lang="en-US" altLang="zh-CN" sz="2400" b="1" dirty="0" err="1">
                <a:solidFill>
                  <a:srgbClr val="000000"/>
                </a:solidFill>
                <a:latin typeface="Courier New"/>
              </a:rPr>
              <a:t>,</a:t>
            </a:r>
            <a:r>
              <a:rPr lang="en-US" altLang="zh-CN" sz="2400" b="1" dirty="0" err="1">
                <a:solidFill>
                  <a:srgbClr val="A020F0"/>
                </a:solidFill>
                <a:latin typeface="Courier New"/>
              </a:rPr>
              <a:t>'normalized</a:t>
            </a:r>
            <a:r>
              <a:rPr lang="en-US" altLang="zh-CN" sz="2400" b="1" dirty="0">
                <a:solidFill>
                  <a:srgbClr val="A020F0"/>
                </a:solidFill>
                <a:latin typeface="Courier New"/>
              </a:rPr>
              <a:t>'</a:t>
            </a:r>
            <a:r>
              <a:rPr lang="en-US" altLang="zh-CN" sz="2400" b="1" dirty="0">
                <a:solidFill>
                  <a:srgbClr val="000000"/>
                </a:solidFill>
                <a:latin typeface="Courier New"/>
              </a:rPr>
              <a:t>,</a:t>
            </a:r>
            <a:r>
              <a:rPr lang="en-US" altLang="zh-CN" sz="2400" b="1" dirty="0">
                <a:solidFill>
                  <a:srgbClr val="0000FF"/>
                </a:solidFill>
                <a:latin typeface="Courier New"/>
              </a:rPr>
              <a:t>...</a:t>
            </a:r>
          </a:p>
          <a:p>
            <a:r>
              <a:rPr lang="en-US" altLang="zh-CN" sz="2400" b="1" dirty="0">
                <a:solidFill>
                  <a:srgbClr val="000000"/>
                </a:solidFill>
                <a:latin typeface="Courier New"/>
              </a:rPr>
              <a:t>    </a:t>
            </a:r>
            <a:r>
              <a:rPr lang="en-US" altLang="zh-CN" sz="2400" b="1" dirty="0">
                <a:solidFill>
                  <a:srgbClr val="A020F0"/>
                </a:solidFill>
                <a:latin typeface="Courier New"/>
              </a:rPr>
              <a:t>'</a:t>
            </a:r>
            <a:r>
              <a:rPr lang="en-US" altLang="zh-CN" sz="2400" b="1" dirty="0" err="1">
                <a:solidFill>
                  <a:srgbClr val="A020F0"/>
                </a:solidFill>
                <a:latin typeface="Courier New"/>
              </a:rPr>
              <a:t>outerposition</a:t>
            </a:r>
            <a:r>
              <a:rPr lang="en-US" altLang="zh-CN" sz="2400" b="1" dirty="0">
                <a:solidFill>
                  <a:srgbClr val="A020F0"/>
                </a:solidFill>
                <a:latin typeface="Courier New"/>
              </a:rPr>
              <a:t>'</a:t>
            </a:r>
            <a:r>
              <a:rPr lang="en-US" altLang="zh-CN" sz="2400" b="1" dirty="0">
                <a:solidFill>
                  <a:srgbClr val="000000"/>
                </a:solidFill>
                <a:latin typeface="Courier New"/>
              </a:rPr>
              <a:t>,[0 0 1 1]);</a:t>
            </a:r>
          </a:p>
          <a:p>
            <a:r>
              <a:rPr lang="en-US" altLang="zh-CN" sz="2400" b="1" dirty="0">
                <a:solidFill>
                  <a:srgbClr val="000000"/>
                </a:solidFill>
                <a:latin typeface="Courier New"/>
              </a:rPr>
              <a:t>subplot(m, 1, 1)</a:t>
            </a:r>
          </a:p>
          <a:p>
            <a:r>
              <a:rPr lang="en-US" altLang="zh-CN" sz="2400" b="1" dirty="0">
                <a:solidFill>
                  <a:srgbClr val="000000"/>
                </a:solidFill>
                <a:latin typeface="Courier New"/>
              </a:rPr>
              <a:t>stem(weight, </a:t>
            </a:r>
            <a:r>
              <a:rPr lang="en-US" altLang="zh-CN" sz="2400" b="1" dirty="0">
                <a:solidFill>
                  <a:srgbClr val="A020F0"/>
                </a:solidFill>
                <a:latin typeface="Courier New"/>
              </a:rPr>
              <a:t>'</a:t>
            </a:r>
            <a:r>
              <a:rPr lang="en-US" altLang="zh-CN" sz="2400" b="1" dirty="0" err="1">
                <a:solidFill>
                  <a:srgbClr val="A020F0"/>
                </a:solidFill>
                <a:latin typeface="Courier New"/>
              </a:rPr>
              <a:t>markersize</a:t>
            </a:r>
            <a:r>
              <a:rPr lang="en-US" altLang="zh-CN" sz="2400" b="1" dirty="0">
                <a:solidFill>
                  <a:srgbClr val="A020F0"/>
                </a:solidFill>
                <a:latin typeface="Courier New"/>
              </a:rPr>
              <a:t>'</a:t>
            </a:r>
            <a:r>
              <a:rPr lang="en-US" altLang="zh-CN" sz="2400" b="1" dirty="0">
                <a:solidFill>
                  <a:srgbClr val="000000"/>
                </a:solidFill>
                <a:latin typeface="Courier New"/>
              </a:rPr>
              <a:t>, 3, </a:t>
            </a:r>
            <a:r>
              <a:rPr lang="en-US" altLang="zh-CN" sz="2400" b="1" dirty="0">
                <a:solidFill>
                  <a:srgbClr val="A020F0"/>
                </a:solidFill>
                <a:latin typeface="Courier New"/>
              </a:rPr>
              <a:t>'</a:t>
            </a:r>
            <a:r>
              <a:rPr lang="en-US" altLang="zh-CN" sz="2400" b="1" dirty="0" err="1">
                <a:solidFill>
                  <a:srgbClr val="A020F0"/>
                </a:solidFill>
                <a:latin typeface="Courier New"/>
              </a:rPr>
              <a:t>MarkerFaceColor</a:t>
            </a:r>
            <a:r>
              <a:rPr lang="en-US" altLang="zh-CN" sz="2400" b="1" dirty="0">
                <a:solidFill>
                  <a:srgbClr val="A020F0"/>
                </a:solidFill>
                <a:latin typeface="Courier New"/>
              </a:rPr>
              <a:t>'</a:t>
            </a:r>
            <a:r>
              <a:rPr lang="en-US" altLang="zh-CN" sz="2400" b="1" dirty="0">
                <a:solidFill>
                  <a:srgbClr val="000000"/>
                </a:solidFill>
                <a:latin typeface="Courier New"/>
              </a:rPr>
              <a:t>,</a:t>
            </a:r>
            <a:r>
              <a:rPr lang="en-US" altLang="zh-CN" sz="2400" b="1" dirty="0">
                <a:solidFill>
                  <a:srgbClr val="A020F0"/>
                </a:solidFill>
                <a:latin typeface="Courier New"/>
              </a:rPr>
              <a:t>'red'</a:t>
            </a:r>
            <a:r>
              <a:rPr lang="en-US" altLang="zh-CN" sz="2400" b="1" dirty="0">
                <a:solidFill>
                  <a:srgbClr val="000000"/>
                </a:solidFill>
                <a:latin typeface="Courier New"/>
              </a:rPr>
              <a:t>,</a:t>
            </a:r>
            <a:r>
              <a:rPr lang="en-US" altLang="zh-CN" sz="2400" b="1" dirty="0">
                <a:solidFill>
                  <a:srgbClr val="A020F0"/>
                </a:solidFill>
                <a:latin typeface="Courier New"/>
              </a:rPr>
              <a:t>'</a:t>
            </a:r>
            <a:r>
              <a:rPr lang="en-US" altLang="zh-CN" sz="2400" b="1" dirty="0" err="1">
                <a:solidFill>
                  <a:srgbClr val="A020F0"/>
                </a:solidFill>
                <a:latin typeface="Courier New"/>
              </a:rPr>
              <a:t>MarkerEdgeColor</a:t>
            </a:r>
            <a:r>
              <a:rPr lang="en-US" altLang="zh-CN" sz="2400" b="1" dirty="0">
                <a:solidFill>
                  <a:srgbClr val="A020F0"/>
                </a:solidFill>
                <a:latin typeface="Courier New"/>
              </a:rPr>
              <a:t>'</a:t>
            </a:r>
            <a:r>
              <a:rPr lang="en-US" altLang="zh-CN" sz="2400" b="1" dirty="0">
                <a:solidFill>
                  <a:srgbClr val="000000"/>
                </a:solidFill>
                <a:latin typeface="Courier New"/>
              </a:rPr>
              <a:t>,</a:t>
            </a:r>
            <a:r>
              <a:rPr lang="en-US" altLang="zh-CN" sz="2400" b="1" dirty="0">
                <a:solidFill>
                  <a:srgbClr val="A020F0"/>
                </a:solidFill>
                <a:latin typeface="Courier New"/>
              </a:rPr>
              <a:t>'red'</a:t>
            </a:r>
            <a:r>
              <a:rPr lang="en-US" altLang="zh-CN" sz="2400" b="1" dirty="0">
                <a:solidFill>
                  <a:srgbClr val="000000"/>
                </a:solidFill>
                <a:latin typeface="Courier New"/>
              </a:rPr>
              <a:t>);</a:t>
            </a:r>
          </a:p>
          <a:p>
            <a:r>
              <a:rPr lang="en-US" altLang="zh-CN" sz="2400" b="1" dirty="0" err="1">
                <a:solidFill>
                  <a:srgbClr val="000000"/>
                </a:solidFill>
                <a:latin typeface="Courier New"/>
              </a:rPr>
              <a:t>ylabel</a:t>
            </a:r>
            <a:r>
              <a:rPr lang="en-US" altLang="zh-CN" sz="2400" b="1" dirty="0">
                <a:solidFill>
                  <a:srgbClr val="000000"/>
                </a:solidFill>
                <a:latin typeface="Courier New"/>
              </a:rPr>
              <a:t>(</a:t>
            </a:r>
            <a:r>
              <a:rPr lang="en-US" altLang="zh-CN" sz="2400" b="1" dirty="0">
                <a:solidFill>
                  <a:srgbClr val="A020F0"/>
                </a:solidFill>
                <a:latin typeface="Courier New"/>
              </a:rPr>
              <a:t>'Weight'</a:t>
            </a:r>
            <a:r>
              <a:rPr lang="en-US" altLang="zh-CN" sz="2400" b="1" dirty="0">
                <a:solidFill>
                  <a:srgbClr val="000000"/>
                </a:solidFill>
                <a:latin typeface="Courier New"/>
              </a:rPr>
              <a:t>);</a:t>
            </a:r>
          </a:p>
          <a:p>
            <a:r>
              <a:rPr lang="en-US" altLang="zh-CN" sz="2400" b="1" dirty="0" err="1">
                <a:solidFill>
                  <a:srgbClr val="000000"/>
                </a:solidFill>
                <a:latin typeface="Courier New"/>
              </a:rPr>
              <a:t>xlim</a:t>
            </a:r>
            <a:r>
              <a:rPr lang="en-US" altLang="zh-CN" sz="2400" b="1" dirty="0">
                <a:solidFill>
                  <a:srgbClr val="000000"/>
                </a:solidFill>
                <a:latin typeface="Courier New"/>
              </a:rPr>
              <a:t>([1, n</a:t>
            </a:r>
            <a:r>
              <a:rPr lang="en-US" altLang="zh-CN" sz="2400" b="1" dirty="0" smtClean="0">
                <a:solidFill>
                  <a:srgbClr val="000000"/>
                </a:solidFill>
                <a:latin typeface="Courier New"/>
              </a:rPr>
              <a:t>]);</a:t>
            </a:r>
          </a:p>
          <a:p>
            <a:endParaRPr lang="en-US" altLang="zh-CN" dirty="0" smtClean="0">
              <a:solidFill>
                <a:srgbClr val="000000"/>
              </a:solidFill>
              <a:latin typeface="Courier New"/>
            </a:endParaRPr>
          </a:p>
          <a:p>
            <a:endParaRPr lang="zh-CN" altLang="en-US" dirty="0"/>
          </a:p>
          <a:p>
            <a:endParaRPr lang="en-US" altLang="zh-CN" sz="2000" dirty="0">
              <a:solidFill>
                <a:srgbClr val="000000"/>
              </a:solidFill>
              <a:latin typeface="Courier New"/>
            </a:endParaRPr>
          </a:p>
        </p:txBody>
      </p:sp>
      <p:sp>
        <p:nvSpPr>
          <p:cNvPr id="8" name="三十二角星 7"/>
          <p:cNvSpPr/>
          <p:nvPr/>
        </p:nvSpPr>
        <p:spPr>
          <a:xfrm>
            <a:off x="6470485" y="836712"/>
            <a:ext cx="2085542" cy="1541361"/>
          </a:xfrm>
          <a:prstGeom prst="star32">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4400" b="1" dirty="0" smtClean="0"/>
              <a:t>P62</a:t>
            </a:r>
            <a:endParaRPr lang="zh-CN" altLang="en-US" sz="4400" b="1" dirty="0"/>
          </a:p>
        </p:txBody>
      </p:sp>
    </p:spTree>
    <p:extLst>
      <p:ext uri="{BB962C8B-B14F-4D97-AF65-F5344CB8AC3E}">
        <p14:creationId xmlns:p14="http://schemas.microsoft.com/office/powerpoint/2010/main" val="10164490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D:\Works\Teach\Mobile Robot\Code\robotcourse\p62\testresample.png"/>
          <p:cNvPicPr>
            <a:picLocks noChangeAspect="1" noChangeArrowheads="1"/>
          </p:cNvPicPr>
          <p:nvPr/>
        </p:nvPicPr>
        <p:blipFill rotWithShape="1">
          <a:blip r:embed="rId2">
            <a:extLst>
              <a:ext uri="{28A0092B-C50C-407E-A947-70E740481C1C}">
                <a14:useLocalDpi xmlns:a14="http://schemas.microsoft.com/office/drawing/2010/main" val="0"/>
              </a:ext>
            </a:extLst>
          </a:blip>
          <a:srcRect l="7361" t="4722" r="7361" b="6759"/>
          <a:stretch/>
        </p:blipFill>
        <p:spPr bwMode="auto">
          <a:xfrm>
            <a:off x="179512" y="0"/>
            <a:ext cx="8784976" cy="68391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695015"/>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5"/>
          <p:cNvSpPr txBox="1">
            <a:spLocks/>
          </p:cNvSpPr>
          <p:nvPr/>
        </p:nvSpPr>
        <p:spPr>
          <a:xfrm>
            <a:off x="0" y="1988840"/>
            <a:ext cx="9144000" cy="1470025"/>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sz="8000" b="1" dirty="0" smtClean="0">
                <a:solidFill>
                  <a:srgbClr val="00B050"/>
                </a:solidFill>
                <a:effectLst>
                  <a:outerShdw blurRad="38100" dist="38100" dir="2700000" algn="tl">
                    <a:srgbClr val="000000">
                      <a:alpha val="43137"/>
                    </a:srgbClr>
                  </a:outerShdw>
                </a:effectLst>
                <a:latin typeface="Comic Sans MS" pitchFamily="66" charset="0"/>
                <a:cs typeface="Arial" pitchFamily="34" charset="0"/>
              </a:rPr>
              <a:t>Mean angles</a:t>
            </a:r>
          </a:p>
        </p:txBody>
      </p:sp>
      <p:sp>
        <p:nvSpPr>
          <p:cNvPr id="3" name="矩形 2"/>
          <p:cNvSpPr/>
          <p:nvPr/>
        </p:nvSpPr>
        <p:spPr>
          <a:xfrm>
            <a:off x="2195736" y="4921665"/>
            <a:ext cx="6480720" cy="369332"/>
          </a:xfrm>
          <a:prstGeom prst="rect">
            <a:avLst/>
          </a:prstGeom>
        </p:spPr>
        <p:txBody>
          <a:bodyPr wrap="square">
            <a:spAutoFit/>
          </a:bodyPr>
          <a:lstStyle/>
          <a:p>
            <a:r>
              <a:rPr lang="en-US" altLang="zh-CN" dirty="0">
                <a:hlinkClick r:id="rId3"/>
              </a:rPr>
              <a:t>http://rosettacode.org/wiki/Averages/Mean_angle</a:t>
            </a:r>
            <a:endParaRPr lang="zh-CN" altLang="en-US" dirty="0"/>
          </a:p>
        </p:txBody>
      </p:sp>
      <p:pic>
        <p:nvPicPr>
          <p:cNvPr id="5" name="图片 4"/>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3059832" y="4117898"/>
            <a:ext cx="3425952" cy="408432"/>
          </a:xfrm>
          <a:prstGeom prst="rect">
            <a:avLst/>
          </a:prstGeom>
        </p:spPr>
      </p:pic>
    </p:spTree>
    <p:extLst>
      <p:ext uri="{BB962C8B-B14F-4D97-AF65-F5344CB8AC3E}">
        <p14:creationId xmlns:p14="http://schemas.microsoft.com/office/powerpoint/2010/main" val="3701195164"/>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圆角矩形 23"/>
          <p:cNvSpPr/>
          <p:nvPr/>
        </p:nvSpPr>
        <p:spPr>
          <a:xfrm>
            <a:off x="4822200" y="2980938"/>
            <a:ext cx="4108707" cy="3616414"/>
          </a:xfrm>
          <a:prstGeom prst="roundRect">
            <a:avLst>
              <a:gd name="adj" fmla="val 5873"/>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solidFill>
                <a:prstClr val="white"/>
              </a:solidFill>
            </a:endParaRPr>
          </a:p>
        </p:txBody>
      </p:sp>
      <p:sp>
        <p:nvSpPr>
          <p:cNvPr id="30" name="圆角矩形 29"/>
          <p:cNvSpPr/>
          <p:nvPr/>
        </p:nvSpPr>
        <p:spPr>
          <a:xfrm flipV="1">
            <a:off x="4730884" y="6041244"/>
            <a:ext cx="4291337" cy="474317"/>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25" name="直角上箭头 24"/>
          <p:cNvSpPr/>
          <p:nvPr/>
        </p:nvSpPr>
        <p:spPr>
          <a:xfrm rot="5400000">
            <a:off x="1313481" y="2990585"/>
            <a:ext cx="2399288" cy="3109635"/>
          </a:xfrm>
          <a:prstGeom prst="bentUpArrow">
            <a:avLst>
              <a:gd name="adj1" fmla="val 9958"/>
              <a:gd name="adj2" fmla="val 14764"/>
              <a:gd name="adj3" fmla="val 15762"/>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solidFill>
                <a:prstClr val="white"/>
              </a:solidFill>
            </a:endParaRPr>
          </a:p>
        </p:txBody>
      </p:sp>
      <p:sp>
        <p:nvSpPr>
          <p:cNvPr id="26" name="TextBox 25"/>
          <p:cNvSpPr txBox="1"/>
          <p:nvPr/>
        </p:nvSpPr>
        <p:spPr>
          <a:xfrm>
            <a:off x="1491642" y="179929"/>
            <a:ext cx="2056257" cy="584775"/>
          </a:xfrm>
          <a:prstGeom prst="rect">
            <a:avLst/>
          </a:prstGeom>
          <a:noFill/>
        </p:spPr>
        <p:txBody>
          <a:bodyPr wrap="square" rtlCol="0">
            <a:spAutoFit/>
          </a:bodyPr>
          <a:lstStyle/>
          <a:p>
            <a:pPr algn="ctr"/>
            <a:r>
              <a:rPr lang="en-US" altLang="zh-CN" sz="3200" b="1" dirty="0" smtClean="0">
                <a:solidFill>
                  <a:srgbClr val="FF0000"/>
                </a:solidFill>
                <a:effectLst>
                  <a:outerShdw blurRad="38100" dist="38100" dir="2700000" algn="tl">
                    <a:srgbClr val="000000">
                      <a:alpha val="43137"/>
                    </a:srgbClr>
                  </a:outerShdw>
                </a:effectLst>
              </a:rPr>
              <a:t>Prediction</a:t>
            </a:r>
            <a:endParaRPr lang="zh-CN" altLang="en-US" sz="3200" b="1" dirty="0">
              <a:solidFill>
                <a:srgbClr val="FF0000"/>
              </a:solidFill>
              <a:effectLst>
                <a:outerShdw blurRad="38100" dist="38100" dir="2700000" algn="tl">
                  <a:srgbClr val="000000">
                    <a:alpha val="43137"/>
                  </a:srgbClr>
                </a:outerShdw>
              </a:effectLst>
            </a:endParaRPr>
          </a:p>
        </p:txBody>
      </p:sp>
      <p:sp>
        <p:nvSpPr>
          <p:cNvPr id="27" name="TextBox 26"/>
          <p:cNvSpPr txBox="1"/>
          <p:nvPr/>
        </p:nvSpPr>
        <p:spPr>
          <a:xfrm>
            <a:off x="5324368" y="2342873"/>
            <a:ext cx="2056257" cy="584775"/>
          </a:xfrm>
          <a:prstGeom prst="rect">
            <a:avLst/>
          </a:prstGeom>
          <a:noFill/>
        </p:spPr>
        <p:txBody>
          <a:bodyPr wrap="square" rtlCol="0">
            <a:spAutoFit/>
          </a:bodyPr>
          <a:lstStyle/>
          <a:p>
            <a:pPr algn="ctr"/>
            <a:r>
              <a:rPr lang="en-US" altLang="zh-CN" sz="3200" b="1" dirty="0" smtClean="0">
                <a:solidFill>
                  <a:srgbClr val="FF0000"/>
                </a:solidFill>
                <a:effectLst>
                  <a:outerShdw blurRad="38100" dist="38100" dir="2700000" algn="tl">
                    <a:srgbClr val="000000">
                      <a:alpha val="43137"/>
                    </a:srgbClr>
                  </a:outerShdw>
                </a:effectLst>
              </a:rPr>
              <a:t>Update</a:t>
            </a:r>
            <a:endParaRPr lang="zh-CN" altLang="en-US" sz="3200" b="1" dirty="0">
              <a:solidFill>
                <a:srgbClr val="FF0000"/>
              </a:solidFill>
              <a:effectLst>
                <a:outerShdw blurRad="38100" dist="38100" dir="2700000" algn="tl">
                  <a:srgbClr val="000000">
                    <a:alpha val="43137"/>
                  </a:srgbClr>
                </a:outerShdw>
              </a:effectLst>
            </a:endParaRPr>
          </a:p>
        </p:txBody>
      </p:sp>
      <p:sp>
        <p:nvSpPr>
          <p:cNvPr id="28" name="直角上箭头 27"/>
          <p:cNvSpPr/>
          <p:nvPr/>
        </p:nvSpPr>
        <p:spPr>
          <a:xfrm rot="16200000">
            <a:off x="5459818" y="360849"/>
            <a:ext cx="2144618" cy="2808312"/>
          </a:xfrm>
          <a:prstGeom prst="bentUpArrow">
            <a:avLst>
              <a:gd name="adj1" fmla="val 12108"/>
              <a:gd name="adj2" fmla="val 19778"/>
              <a:gd name="adj3" fmla="val 17704"/>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solidFill>
                <a:prstClr val="white"/>
              </a:solidFill>
            </a:endParaRPr>
          </a:p>
        </p:txBody>
      </p:sp>
      <p:sp>
        <p:nvSpPr>
          <p:cNvPr id="19" name="TextBox 18"/>
          <p:cNvSpPr txBox="1"/>
          <p:nvPr/>
        </p:nvSpPr>
        <p:spPr>
          <a:xfrm>
            <a:off x="0" y="5661248"/>
            <a:ext cx="4495740" cy="523220"/>
          </a:xfrm>
          <a:prstGeom prst="rect">
            <a:avLst/>
          </a:prstGeom>
          <a:noFill/>
        </p:spPr>
        <p:txBody>
          <a:bodyPr wrap="square" rtlCol="0">
            <a:spAutoFit/>
          </a:bodyPr>
          <a:lstStyle/>
          <a:p>
            <a:pPr algn="ctr"/>
            <a:r>
              <a:rPr lang="en-US" altLang="zh-CN" sz="2800" b="1" dirty="0" smtClean="0">
                <a:solidFill>
                  <a:srgbClr val="7030A0"/>
                </a:solidFill>
                <a:effectLst>
                  <a:outerShdw blurRad="38100" dist="38100" dir="2700000" algn="tl">
                    <a:srgbClr val="000000">
                      <a:alpha val="43137"/>
                    </a:srgbClr>
                  </a:outerShdw>
                </a:effectLst>
                <a:latin typeface="Comic Sans MS" pitchFamily="66" charset="0"/>
              </a:rPr>
              <a:t>Particle filter</a:t>
            </a:r>
            <a:endParaRPr lang="zh-CN" altLang="en-US" sz="2800" b="1" dirty="0">
              <a:solidFill>
                <a:srgbClr val="7030A0"/>
              </a:solidFill>
              <a:effectLst>
                <a:outerShdw blurRad="38100" dist="38100" dir="2700000" algn="tl">
                  <a:srgbClr val="000000">
                    <a:alpha val="43137"/>
                  </a:srgbClr>
                </a:outerShdw>
              </a:effectLst>
              <a:latin typeface="Comic Sans MS" pitchFamily="66" charset="0"/>
            </a:endParaRPr>
          </a:p>
        </p:txBody>
      </p:sp>
      <p:sp>
        <p:nvSpPr>
          <p:cNvPr id="32" name="圆角矩形 31"/>
          <p:cNvSpPr/>
          <p:nvPr/>
        </p:nvSpPr>
        <p:spPr>
          <a:xfrm>
            <a:off x="395536" y="764704"/>
            <a:ext cx="4176463" cy="2376264"/>
          </a:xfrm>
          <a:prstGeom prst="roundRect">
            <a:avLst>
              <a:gd name="adj" fmla="val 9129"/>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solidFill>
                <a:prstClr val="white"/>
              </a:solidFill>
            </a:endParaRPr>
          </a:p>
        </p:txBody>
      </p:sp>
      <p:pic>
        <p:nvPicPr>
          <p:cNvPr id="22" name="图片 21"/>
          <p:cNvPicPr>
            <a:picLocks noChangeAspect="1"/>
          </p:cNvPicPr>
          <p:nvPr>
            <p:custDataLst>
              <p:tags r:id="rId1"/>
            </p:custDataLst>
          </p:nvPr>
        </p:nvPicPr>
        <p:blipFill>
          <a:blip r:embed="rId12" cstate="print">
            <a:extLst>
              <a:ext uri="{28A0092B-C50C-407E-A947-70E740481C1C}">
                <a14:useLocalDpi xmlns:a14="http://schemas.microsoft.com/office/drawing/2010/main" val="0"/>
              </a:ext>
            </a:extLst>
          </a:blip>
          <a:stretch>
            <a:fillRect/>
          </a:stretch>
        </p:blipFill>
        <p:spPr>
          <a:xfrm>
            <a:off x="909993" y="1762213"/>
            <a:ext cx="3003804" cy="365760"/>
          </a:xfrm>
          <a:prstGeom prst="rect">
            <a:avLst/>
          </a:prstGeom>
        </p:spPr>
      </p:pic>
      <p:pic>
        <p:nvPicPr>
          <p:cNvPr id="21" name="图片 20"/>
          <p:cNvPicPr>
            <a:picLocks noChangeAspect="1"/>
          </p:cNvPicPr>
          <p:nvPr>
            <p:custDataLst>
              <p:tags r:id="rId2"/>
            </p:custDataLst>
          </p:nvPr>
        </p:nvPicPr>
        <p:blipFill>
          <a:blip r:embed="rId13" cstate="print">
            <a:extLst>
              <a:ext uri="{28A0092B-C50C-407E-A947-70E740481C1C}">
                <a14:useLocalDpi xmlns:a14="http://schemas.microsoft.com/office/drawing/2010/main" val="0"/>
              </a:ext>
            </a:extLst>
          </a:blip>
          <a:stretch>
            <a:fillRect/>
          </a:stretch>
        </p:blipFill>
        <p:spPr>
          <a:xfrm>
            <a:off x="568128" y="921905"/>
            <a:ext cx="2832354" cy="345186"/>
          </a:xfrm>
          <a:prstGeom prst="rect">
            <a:avLst/>
          </a:prstGeom>
        </p:spPr>
      </p:pic>
      <p:sp>
        <p:nvSpPr>
          <p:cNvPr id="12" name="TextBox 11"/>
          <p:cNvSpPr txBox="1"/>
          <p:nvPr/>
        </p:nvSpPr>
        <p:spPr>
          <a:xfrm>
            <a:off x="480463" y="1273182"/>
            <a:ext cx="1673454" cy="400110"/>
          </a:xfrm>
          <a:prstGeom prst="rect">
            <a:avLst/>
          </a:prstGeom>
          <a:noFill/>
        </p:spPr>
        <p:txBody>
          <a:bodyPr wrap="square" rtlCol="0">
            <a:spAutoFit/>
          </a:bodyPr>
          <a:lstStyle/>
          <a:p>
            <a:r>
              <a:rPr lang="en-US" altLang="zh-CN" sz="2000" b="1" dirty="0" smtClean="0"/>
              <a:t>for </a:t>
            </a:r>
            <a:r>
              <a:rPr lang="en-US" altLang="zh-CN" sz="2000" b="1" dirty="0" err="1" smtClean="0"/>
              <a:t>i</a:t>
            </a:r>
            <a:r>
              <a:rPr lang="en-US" altLang="zh-CN" sz="2000" b="1" dirty="0" smtClean="0"/>
              <a:t> = 1 : m</a:t>
            </a:r>
            <a:endParaRPr lang="zh-CN" altLang="en-US" sz="2000" b="1" dirty="0"/>
          </a:p>
        </p:txBody>
      </p:sp>
      <p:sp>
        <p:nvSpPr>
          <p:cNvPr id="35" name="TextBox 34"/>
          <p:cNvSpPr txBox="1"/>
          <p:nvPr/>
        </p:nvSpPr>
        <p:spPr>
          <a:xfrm>
            <a:off x="494775" y="2157664"/>
            <a:ext cx="1673454" cy="400110"/>
          </a:xfrm>
          <a:prstGeom prst="rect">
            <a:avLst/>
          </a:prstGeom>
          <a:noFill/>
        </p:spPr>
        <p:txBody>
          <a:bodyPr wrap="square" rtlCol="0">
            <a:spAutoFit/>
          </a:bodyPr>
          <a:lstStyle/>
          <a:p>
            <a:r>
              <a:rPr lang="en-US" altLang="zh-CN" sz="2000" b="1" dirty="0" smtClean="0"/>
              <a:t>end</a:t>
            </a:r>
            <a:endParaRPr lang="zh-CN" altLang="en-US" sz="2000" b="1" dirty="0"/>
          </a:p>
        </p:txBody>
      </p:sp>
      <p:pic>
        <p:nvPicPr>
          <p:cNvPr id="18" name="图片 17"/>
          <p:cNvPicPr>
            <a:picLocks noChangeAspect="1"/>
          </p:cNvPicPr>
          <p:nvPr>
            <p:custDataLst>
              <p:tags r:id="rId3"/>
            </p:custDataLst>
          </p:nvPr>
        </p:nvPicPr>
        <p:blipFill>
          <a:blip r:embed="rId14" cstate="print">
            <a:extLst>
              <a:ext uri="{28A0092B-C50C-407E-A947-70E740481C1C}">
                <a14:useLocalDpi xmlns:a14="http://schemas.microsoft.com/office/drawing/2010/main" val="0"/>
              </a:ext>
            </a:extLst>
          </a:blip>
          <a:stretch>
            <a:fillRect/>
          </a:stretch>
        </p:blipFill>
        <p:spPr>
          <a:xfrm>
            <a:off x="568128" y="2557774"/>
            <a:ext cx="3879342" cy="368046"/>
          </a:xfrm>
          <a:prstGeom prst="rect">
            <a:avLst/>
          </a:prstGeom>
        </p:spPr>
      </p:pic>
      <p:sp>
        <p:nvSpPr>
          <p:cNvPr id="37" name="TextBox 36"/>
          <p:cNvSpPr txBox="1"/>
          <p:nvPr/>
        </p:nvSpPr>
        <p:spPr>
          <a:xfrm>
            <a:off x="4998248" y="3016104"/>
            <a:ext cx="1673454" cy="400110"/>
          </a:xfrm>
          <a:prstGeom prst="rect">
            <a:avLst/>
          </a:prstGeom>
          <a:noFill/>
        </p:spPr>
        <p:txBody>
          <a:bodyPr wrap="square" rtlCol="0">
            <a:spAutoFit/>
          </a:bodyPr>
          <a:lstStyle/>
          <a:p>
            <a:r>
              <a:rPr lang="en-US" altLang="zh-CN" sz="2000" b="1" dirty="0" smtClean="0"/>
              <a:t>for </a:t>
            </a:r>
            <a:r>
              <a:rPr lang="en-US" altLang="zh-CN" sz="2000" b="1" dirty="0" err="1" smtClean="0"/>
              <a:t>i</a:t>
            </a:r>
            <a:r>
              <a:rPr lang="en-US" altLang="zh-CN" sz="2000" b="1" dirty="0" smtClean="0"/>
              <a:t> = 1 : m</a:t>
            </a:r>
            <a:endParaRPr lang="zh-CN" altLang="en-US" sz="2000" b="1" dirty="0"/>
          </a:p>
        </p:txBody>
      </p:sp>
      <p:sp>
        <p:nvSpPr>
          <p:cNvPr id="38" name="TextBox 37"/>
          <p:cNvSpPr txBox="1"/>
          <p:nvPr/>
        </p:nvSpPr>
        <p:spPr>
          <a:xfrm>
            <a:off x="5012560" y="4267954"/>
            <a:ext cx="1673454" cy="400110"/>
          </a:xfrm>
          <a:prstGeom prst="rect">
            <a:avLst/>
          </a:prstGeom>
          <a:noFill/>
        </p:spPr>
        <p:txBody>
          <a:bodyPr wrap="square" rtlCol="0">
            <a:spAutoFit/>
          </a:bodyPr>
          <a:lstStyle/>
          <a:p>
            <a:r>
              <a:rPr lang="en-US" altLang="zh-CN" sz="2000" b="1" dirty="0" smtClean="0"/>
              <a:t>end</a:t>
            </a:r>
            <a:endParaRPr lang="zh-CN" altLang="en-US" sz="2000" b="1" dirty="0"/>
          </a:p>
        </p:txBody>
      </p:sp>
      <p:pic>
        <p:nvPicPr>
          <p:cNvPr id="44" name="图片 43"/>
          <p:cNvPicPr>
            <a:picLocks noChangeAspect="1"/>
          </p:cNvPicPr>
          <p:nvPr>
            <p:custDataLst>
              <p:tags r:id="rId4"/>
            </p:custDataLst>
          </p:nvPr>
        </p:nvPicPr>
        <p:blipFill>
          <a:blip r:embed="rId15" cstate="print">
            <a:extLst>
              <a:ext uri="{28A0092B-C50C-407E-A947-70E740481C1C}">
                <a14:useLocalDpi xmlns:a14="http://schemas.microsoft.com/office/drawing/2010/main" val="0"/>
              </a:ext>
            </a:extLst>
          </a:blip>
          <a:stretch>
            <a:fillRect/>
          </a:stretch>
        </p:blipFill>
        <p:spPr>
          <a:xfrm>
            <a:off x="5146925" y="4694570"/>
            <a:ext cx="3383280" cy="345186"/>
          </a:xfrm>
          <a:prstGeom prst="rect">
            <a:avLst/>
          </a:prstGeom>
        </p:spPr>
      </p:pic>
      <p:pic>
        <p:nvPicPr>
          <p:cNvPr id="43" name="图片 42"/>
          <p:cNvPicPr>
            <a:picLocks noChangeAspect="1"/>
          </p:cNvPicPr>
          <p:nvPr>
            <p:custDataLst>
              <p:tags r:id="rId5"/>
            </p:custDataLst>
          </p:nvPr>
        </p:nvPicPr>
        <p:blipFill>
          <a:blip r:embed="rId16" cstate="print">
            <a:extLst>
              <a:ext uri="{28A0092B-C50C-407E-A947-70E740481C1C}">
                <a14:useLocalDpi xmlns:a14="http://schemas.microsoft.com/office/drawing/2010/main" val="0"/>
              </a:ext>
            </a:extLst>
          </a:blip>
          <a:stretch>
            <a:fillRect/>
          </a:stretch>
        </p:blipFill>
        <p:spPr>
          <a:xfrm>
            <a:off x="5104172" y="5229362"/>
            <a:ext cx="3621024" cy="306324"/>
          </a:xfrm>
          <a:prstGeom prst="rect">
            <a:avLst/>
          </a:prstGeom>
        </p:spPr>
      </p:pic>
      <p:pic>
        <p:nvPicPr>
          <p:cNvPr id="46" name="图片 45"/>
          <p:cNvPicPr>
            <a:picLocks noChangeAspect="1"/>
          </p:cNvPicPr>
          <p:nvPr>
            <p:custDataLst>
              <p:tags r:id="rId6"/>
            </p:custDataLst>
          </p:nvPr>
        </p:nvPicPr>
        <p:blipFill>
          <a:blip r:embed="rId17" cstate="print">
            <a:extLst>
              <a:ext uri="{28A0092B-C50C-407E-A947-70E740481C1C}">
                <a14:useLocalDpi xmlns:a14="http://schemas.microsoft.com/office/drawing/2010/main" val="0"/>
              </a:ext>
            </a:extLst>
          </a:blip>
          <a:stretch>
            <a:fillRect/>
          </a:stretch>
        </p:blipFill>
        <p:spPr>
          <a:xfrm>
            <a:off x="5258500" y="5688217"/>
            <a:ext cx="2624328" cy="336042"/>
          </a:xfrm>
          <a:prstGeom prst="rect">
            <a:avLst/>
          </a:prstGeom>
        </p:spPr>
      </p:pic>
      <p:sp>
        <p:nvSpPr>
          <p:cNvPr id="47" name="三十二角星 46"/>
          <p:cNvSpPr/>
          <p:nvPr/>
        </p:nvSpPr>
        <p:spPr>
          <a:xfrm>
            <a:off x="1483154" y="3447627"/>
            <a:ext cx="2952328" cy="1584176"/>
          </a:xfrm>
          <a:prstGeom prst="star32">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7200" b="1" dirty="0" smtClean="0">
                <a:effectLst>
                  <a:outerShdw blurRad="38100" dist="38100" dir="2700000" algn="tl">
                    <a:srgbClr val="000000">
                      <a:alpha val="43137"/>
                    </a:srgbClr>
                  </a:outerShdw>
                </a:effectLst>
              </a:rPr>
              <a:t>PF</a:t>
            </a:r>
            <a:endParaRPr lang="zh-CN" altLang="en-US" sz="7200" b="1" dirty="0">
              <a:effectLst>
                <a:outerShdw blurRad="38100" dist="38100" dir="2700000" algn="tl">
                  <a:srgbClr val="000000">
                    <a:alpha val="43137"/>
                  </a:srgbClr>
                </a:outerShdw>
              </a:effectLst>
            </a:endParaRPr>
          </a:p>
        </p:txBody>
      </p:sp>
      <p:pic>
        <p:nvPicPr>
          <p:cNvPr id="49" name="图片 48"/>
          <p:cNvPicPr>
            <a:picLocks noChangeAspect="1"/>
          </p:cNvPicPr>
          <p:nvPr>
            <p:custDataLst>
              <p:tags r:id="rId7"/>
            </p:custDataLst>
          </p:nvPr>
        </p:nvPicPr>
        <p:blipFill>
          <a:blip r:embed="rId18" cstate="print">
            <a:extLst>
              <a:ext uri="{28A0092B-C50C-407E-A947-70E740481C1C}">
                <a14:useLocalDpi xmlns:a14="http://schemas.microsoft.com/office/drawing/2010/main" val="0"/>
              </a:ext>
            </a:extLst>
          </a:blip>
          <a:stretch>
            <a:fillRect/>
          </a:stretch>
        </p:blipFill>
        <p:spPr>
          <a:xfrm>
            <a:off x="5313364" y="6123036"/>
            <a:ext cx="2569464" cy="306324"/>
          </a:xfrm>
          <a:prstGeom prst="rect">
            <a:avLst/>
          </a:prstGeom>
        </p:spPr>
      </p:pic>
      <p:pic>
        <p:nvPicPr>
          <p:cNvPr id="29" name="图片 28"/>
          <p:cNvPicPr>
            <a:picLocks noChangeAspect="1"/>
          </p:cNvPicPr>
          <p:nvPr>
            <p:custDataLst>
              <p:tags r:id="rId8"/>
            </p:custDataLst>
          </p:nvPr>
        </p:nvPicPr>
        <p:blipFill>
          <a:blip r:embed="rId19" cstate="print">
            <a:extLst>
              <a:ext uri="{28A0092B-C50C-407E-A947-70E740481C1C}">
                <a14:useLocalDpi xmlns:a14="http://schemas.microsoft.com/office/drawing/2010/main" val="0"/>
              </a:ext>
            </a:extLst>
          </a:blip>
          <a:stretch>
            <a:fillRect/>
          </a:stretch>
        </p:blipFill>
        <p:spPr>
          <a:xfrm>
            <a:off x="4912148" y="128230"/>
            <a:ext cx="3813048" cy="463296"/>
          </a:xfrm>
          <a:prstGeom prst="rect">
            <a:avLst/>
          </a:prstGeom>
        </p:spPr>
      </p:pic>
      <p:cxnSp>
        <p:nvCxnSpPr>
          <p:cNvPr id="3" name="直接箭头连接符 2"/>
          <p:cNvCxnSpPr/>
          <p:nvPr/>
        </p:nvCxnSpPr>
        <p:spPr>
          <a:xfrm flipH="1">
            <a:off x="3635898" y="388219"/>
            <a:ext cx="1186302" cy="304476"/>
          </a:xfrm>
          <a:prstGeom prst="straightConnector1">
            <a:avLst/>
          </a:prstGeom>
          <a:ln w="38100">
            <a:tailEnd type="arrow"/>
          </a:ln>
        </p:spPr>
        <p:style>
          <a:lnRef idx="3">
            <a:schemeClr val="accent2"/>
          </a:lnRef>
          <a:fillRef idx="0">
            <a:schemeClr val="accent2"/>
          </a:fillRef>
          <a:effectRef idx="2">
            <a:schemeClr val="accent2"/>
          </a:effectRef>
          <a:fontRef idx="minor">
            <a:schemeClr val="tx1"/>
          </a:fontRef>
        </p:style>
      </p:cxnSp>
      <p:pic>
        <p:nvPicPr>
          <p:cNvPr id="31" name="图片 30"/>
          <p:cNvPicPr>
            <a:picLocks noChangeAspect="1"/>
          </p:cNvPicPr>
          <p:nvPr>
            <p:custDataLst>
              <p:tags r:id="rId9"/>
            </p:custDataLst>
          </p:nvPr>
        </p:nvPicPr>
        <p:blipFill>
          <a:blip r:embed="rId20" cstate="print">
            <a:extLst>
              <a:ext uri="{28A0092B-C50C-407E-A947-70E740481C1C}">
                <a14:useLocalDpi xmlns:a14="http://schemas.microsoft.com/office/drawing/2010/main" val="0"/>
              </a:ext>
            </a:extLst>
          </a:blip>
          <a:stretch>
            <a:fillRect/>
          </a:stretch>
        </p:blipFill>
        <p:spPr>
          <a:xfrm>
            <a:off x="5414387" y="3903331"/>
            <a:ext cx="2848356" cy="342900"/>
          </a:xfrm>
          <a:prstGeom prst="rect">
            <a:avLst/>
          </a:prstGeom>
        </p:spPr>
      </p:pic>
      <p:pic>
        <p:nvPicPr>
          <p:cNvPr id="33" name="图片 32"/>
          <p:cNvPicPr>
            <a:picLocks noChangeAspect="1"/>
          </p:cNvPicPr>
          <p:nvPr>
            <p:custDataLst>
              <p:tags r:id="rId10"/>
            </p:custDataLst>
          </p:nvPr>
        </p:nvPicPr>
        <p:blipFill>
          <a:blip r:embed="rId21" cstate="print">
            <a:extLst>
              <a:ext uri="{28A0092B-C50C-407E-A947-70E740481C1C}">
                <a14:useLocalDpi xmlns:a14="http://schemas.microsoft.com/office/drawing/2010/main" val="0"/>
              </a:ext>
            </a:extLst>
          </a:blip>
          <a:stretch>
            <a:fillRect/>
          </a:stretch>
        </p:blipFill>
        <p:spPr>
          <a:xfrm>
            <a:off x="5376116" y="3451380"/>
            <a:ext cx="2964942" cy="365760"/>
          </a:xfrm>
          <a:prstGeom prst="rect">
            <a:avLst/>
          </a:prstGeom>
        </p:spPr>
      </p:pic>
    </p:spTree>
    <p:extLst>
      <p:ext uri="{BB962C8B-B14F-4D97-AF65-F5344CB8AC3E}">
        <p14:creationId xmlns:p14="http://schemas.microsoft.com/office/powerpoint/2010/main" val="705555352"/>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图示 2"/>
          <p:cNvGraphicFramePr/>
          <p:nvPr>
            <p:extLst>
              <p:ext uri="{D42A27DB-BD31-4B8C-83A1-F6EECF244321}">
                <p14:modId xmlns:p14="http://schemas.microsoft.com/office/powerpoint/2010/main" val="3192572482"/>
              </p:ext>
            </p:extLst>
          </p:nvPr>
        </p:nvGraphicFramePr>
        <p:xfrm>
          <a:off x="179512" y="116632"/>
          <a:ext cx="8820472" cy="659735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93410221"/>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图示 1"/>
          <p:cNvGraphicFramePr/>
          <p:nvPr>
            <p:extLst>
              <p:ext uri="{D42A27DB-BD31-4B8C-83A1-F6EECF244321}">
                <p14:modId xmlns:p14="http://schemas.microsoft.com/office/powerpoint/2010/main" val="1661058344"/>
              </p:ext>
            </p:extLst>
          </p:nvPr>
        </p:nvGraphicFramePr>
        <p:xfrm>
          <a:off x="179512" y="332656"/>
          <a:ext cx="8712968" cy="61926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41123177"/>
      </p:ext>
    </p:extLst>
  </p:cSld>
  <p:clrMapOvr>
    <a:masterClrMapping/>
  </p:clrMapOvr>
  <mc:AlternateContent xmlns:mc="http://schemas.openxmlformats.org/markup-compatibility/2006" xmlns:p14="http://schemas.microsoft.com/office/powerpoint/2010/main">
    <mc:Choice Requires="p14">
      <p:transition spd="slow" p14:dur="1600">
        <p14:prism dir="d" isContent="1"/>
      </p:transition>
    </mc:Choice>
    <mc:Fallback xmlns="">
      <p:transition spd="slow">
        <p:fade/>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357860" y="404664"/>
            <a:ext cx="8496944" cy="2664296"/>
          </a:xfrm>
          <a:prstGeom prst="roundRect">
            <a:avLst>
              <a:gd name="adj" fmla="val 3407"/>
            </a:avLst>
          </a:prstGeom>
          <a:ln w="57150">
            <a:solidFill>
              <a:srgbClr val="FFC000"/>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a:p>
        </p:txBody>
      </p:sp>
      <p:sp>
        <p:nvSpPr>
          <p:cNvPr id="4" name="矩形 3"/>
          <p:cNvSpPr/>
          <p:nvPr/>
        </p:nvSpPr>
        <p:spPr>
          <a:xfrm>
            <a:off x="655256" y="620688"/>
            <a:ext cx="8064896" cy="2246769"/>
          </a:xfrm>
          <a:prstGeom prst="rect">
            <a:avLst/>
          </a:prstGeom>
        </p:spPr>
        <p:txBody>
          <a:bodyPr wrap="square">
            <a:spAutoFit/>
          </a:bodyPr>
          <a:lstStyle/>
          <a:p>
            <a:r>
              <a:rPr lang="en-US" altLang="zh-CN" sz="2000" dirty="0">
                <a:solidFill>
                  <a:srgbClr val="0000FF"/>
                </a:solidFill>
                <a:latin typeface="Courier New"/>
              </a:rPr>
              <a:t>function</a:t>
            </a:r>
            <a:r>
              <a:rPr lang="en-US" altLang="zh-CN" sz="2000" dirty="0">
                <a:solidFill>
                  <a:srgbClr val="000000"/>
                </a:solidFill>
                <a:latin typeface="Courier New"/>
              </a:rPr>
              <a:t> </a:t>
            </a:r>
            <a:r>
              <a:rPr lang="en-US" altLang="zh-CN" sz="2000" dirty="0" err="1">
                <a:solidFill>
                  <a:srgbClr val="000000"/>
                </a:solidFill>
                <a:latin typeface="Courier New"/>
              </a:rPr>
              <a:t>outAng</a:t>
            </a:r>
            <a:r>
              <a:rPr lang="en-US" altLang="zh-CN" sz="2000" dirty="0">
                <a:solidFill>
                  <a:srgbClr val="000000"/>
                </a:solidFill>
                <a:latin typeface="Courier New"/>
              </a:rPr>
              <a:t> = </a:t>
            </a:r>
            <a:r>
              <a:rPr lang="en-US" altLang="zh-CN" sz="2000" dirty="0" err="1">
                <a:solidFill>
                  <a:srgbClr val="000000"/>
                </a:solidFill>
                <a:latin typeface="Courier New"/>
              </a:rPr>
              <a:t>meanAngle</a:t>
            </a:r>
            <a:r>
              <a:rPr lang="en-US" altLang="zh-CN" sz="2000" dirty="0">
                <a:solidFill>
                  <a:srgbClr val="000000"/>
                </a:solidFill>
                <a:latin typeface="Courier New"/>
              </a:rPr>
              <a:t>(</a:t>
            </a:r>
            <a:r>
              <a:rPr lang="en-US" altLang="zh-CN" sz="2000" dirty="0" err="1">
                <a:solidFill>
                  <a:srgbClr val="000000"/>
                </a:solidFill>
                <a:latin typeface="Courier New"/>
              </a:rPr>
              <a:t>inAng</a:t>
            </a:r>
            <a:r>
              <a:rPr lang="en-US" altLang="zh-CN" sz="2000" dirty="0">
                <a:solidFill>
                  <a:srgbClr val="000000"/>
                </a:solidFill>
                <a:latin typeface="Courier New"/>
              </a:rPr>
              <a:t>, dim, </a:t>
            </a:r>
            <a:r>
              <a:rPr lang="en-US" altLang="zh-CN" sz="2000" dirty="0" err="1">
                <a:solidFill>
                  <a:srgbClr val="000000"/>
                </a:solidFill>
                <a:latin typeface="Courier New"/>
              </a:rPr>
              <a:t>sens</a:t>
            </a:r>
            <a:r>
              <a:rPr lang="en-US" altLang="zh-CN" sz="2000" dirty="0" smtClean="0">
                <a:solidFill>
                  <a:srgbClr val="000000"/>
                </a:solidFill>
                <a:latin typeface="Courier New"/>
              </a:rPr>
              <a:t>)</a:t>
            </a:r>
          </a:p>
          <a:p>
            <a:r>
              <a:rPr lang="zh-CN" altLang="en-US" sz="2000" dirty="0" smtClean="0">
                <a:solidFill>
                  <a:srgbClr val="228B22"/>
                </a:solidFill>
                <a:latin typeface="Courier New"/>
              </a:rPr>
              <a:t> </a:t>
            </a:r>
            <a:r>
              <a:rPr lang="zh-CN" altLang="en-US" sz="2000" dirty="0" smtClean="0">
                <a:solidFill>
                  <a:srgbClr val="0000FF"/>
                </a:solidFill>
                <a:latin typeface="Courier New"/>
              </a:rPr>
              <a:t> </a:t>
            </a:r>
            <a:endParaRPr lang="zh-CN" altLang="en-US" sz="2000" dirty="0">
              <a:solidFill>
                <a:srgbClr val="0000FF"/>
              </a:solidFill>
              <a:latin typeface="Courier New"/>
            </a:endParaRPr>
          </a:p>
          <a:p>
            <a:r>
              <a:rPr lang="en-US" altLang="zh-CN" sz="2000" dirty="0">
                <a:solidFill>
                  <a:srgbClr val="000000"/>
                </a:solidFill>
                <a:latin typeface="Courier New"/>
              </a:rPr>
              <a:t>in     = </a:t>
            </a:r>
            <a:r>
              <a:rPr lang="en-US" altLang="zh-CN" sz="2000" dirty="0" err="1">
                <a:solidFill>
                  <a:srgbClr val="000000"/>
                </a:solidFill>
                <a:latin typeface="Courier New"/>
              </a:rPr>
              <a:t>exp</a:t>
            </a:r>
            <a:r>
              <a:rPr lang="en-US" altLang="zh-CN" sz="2000" dirty="0">
                <a:solidFill>
                  <a:srgbClr val="000000"/>
                </a:solidFill>
                <a:latin typeface="Courier New"/>
              </a:rPr>
              <a:t>( </a:t>
            </a:r>
            <a:r>
              <a:rPr lang="en-US" altLang="zh-CN" sz="2000" dirty="0" err="1">
                <a:solidFill>
                  <a:srgbClr val="000000"/>
                </a:solidFill>
                <a:latin typeface="Courier New"/>
              </a:rPr>
              <a:t>inAng</a:t>
            </a:r>
            <a:r>
              <a:rPr lang="en-US" altLang="zh-CN" sz="2000" dirty="0">
                <a:solidFill>
                  <a:srgbClr val="000000"/>
                </a:solidFill>
                <a:latin typeface="Courier New"/>
              </a:rPr>
              <a:t> * 1i );   </a:t>
            </a:r>
            <a:r>
              <a:rPr lang="en-US" altLang="zh-CN" sz="2000" dirty="0">
                <a:solidFill>
                  <a:srgbClr val="228B22"/>
                </a:solidFill>
                <a:latin typeface="Courier New"/>
              </a:rPr>
              <a:t>% According to Euler's formula</a:t>
            </a:r>
          </a:p>
          <a:p>
            <a:r>
              <a:rPr lang="en-US" altLang="zh-CN" sz="2000" dirty="0">
                <a:solidFill>
                  <a:srgbClr val="000000"/>
                </a:solidFill>
                <a:latin typeface="Courier New"/>
              </a:rPr>
              <a:t>mid    = mean( in, dim );</a:t>
            </a:r>
          </a:p>
          <a:p>
            <a:r>
              <a:rPr lang="en-US" altLang="zh-CN" sz="2000" dirty="0" err="1">
                <a:solidFill>
                  <a:srgbClr val="000000"/>
                </a:solidFill>
                <a:latin typeface="Courier New"/>
              </a:rPr>
              <a:t>outAng</a:t>
            </a:r>
            <a:r>
              <a:rPr lang="en-US" altLang="zh-CN" sz="2000" dirty="0">
                <a:solidFill>
                  <a:srgbClr val="000000"/>
                </a:solidFill>
                <a:latin typeface="Courier New"/>
              </a:rPr>
              <a:t> = atan2( </a:t>
            </a:r>
            <a:r>
              <a:rPr lang="en-US" altLang="zh-CN" sz="2000" dirty="0" err="1">
                <a:solidFill>
                  <a:srgbClr val="000000"/>
                </a:solidFill>
                <a:latin typeface="Courier New"/>
              </a:rPr>
              <a:t>imag</a:t>
            </a:r>
            <a:r>
              <a:rPr lang="en-US" altLang="zh-CN" sz="2000" dirty="0">
                <a:solidFill>
                  <a:srgbClr val="000000"/>
                </a:solidFill>
                <a:latin typeface="Courier New"/>
              </a:rPr>
              <a:t>(mid),  real(mid) );</a:t>
            </a:r>
          </a:p>
          <a:p>
            <a:r>
              <a:rPr lang="en-US" altLang="zh-CN" sz="2000" dirty="0" err="1">
                <a:solidFill>
                  <a:srgbClr val="000000"/>
                </a:solidFill>
                <a:latin typeface="Courier New"/>
              </a:rPr>
              <a:t>outAng</a:t>
            </a:r>
            <a:r>
              <a:rPr lang="en-US" altLang="zh-CN" sz="2000" dirty="0">
                <a:solidFill>
                  <a:srgbClr val="000000"/>
                </a:solidFill>
                <a:latin typeface="Courier New"/>
              </a:rPr>
              <a:t>( abs(mid) &lt; </a:t>
            </a:r>
            <a:r>
              <a:rPr lang="en-US" altLang="zh-CN" sz="2000" dirty="0" err="1">
                <a:solidFill>
                  <a:srgbClr val="000000"/>
                </a:solidFill>
                <a:latin typeface="Courier New"/>
              </a:rPr>
              <a:t>sens</a:t>
            </a:r>
            <a:r>
              <a:rPr lang="en-US" altLang="zh-CN" sz="2000" dirty="0">
                <a:solidFill>
                  <a:srgbClr val="000000"/>
                </a:solidFill>
                <a:latin typeface="Courier New"/>
              </a:rPr>
              <a:t> ) = nan;</a:t>
            </a:r>
          </a:p>
        </p:txBody>
      </p:sp>
      <p:pic>
        <p:nvPicPr>
          <p:cNvPr id="2050" name="Picture 2" descr="e^{ix} = \cos x + i\sin x \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1640" y="3861048"/>
            <a:ext cx="3499590" cy="43204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3" name="矩形 2"/>
          <p:cNvSpPr/>
          <p:nvPr/>
        </p:nvSpPr>
        <p:spPr>
          <a:xfrm>
            <a:off x="515520" y="4944815"/>
            <a:ext cx="4920576" cy="369332"/>
          </a:xfrm>
          <a:prstGeom prst="rect">
            <a:avLst/>
          </a:prstGeom>
        </p:spPr>
        <p:txBody>
          <a:bodyPr wrap="square">
            <a:spAutoFit/>
          </a:bodyPr>
          <a:lstStyle/>
          <a:p>
            <a:r>
              <a:rPr lang="en-US" altLang="zh-CN" dirty="0">
                <a:hlinkClick r:id="rId3"/>
              </a:rPr>
              <a:t>http://en.wikipedia.org/wiki/Euler%27s_formula</a:t>
            </a:r>
            <a:endParaRPr lang="zh-CN" altLang="en-US" dirty="0"/>
          </a:p>
        </p:txBody>
      </p:sp>
      <p:pic>
        <p:nvPicPr>
          <p:cNvPr id="2052" name="Picture 4" descr="Euler's formula.svg"/>
          <p:cNvPicPr>
            <a:picLocks noChangeAspect="1" noChangeArrowheads="1"/>
          </p:cNvPicPr>
          <p:nvPr/>
        </p:nvPicPr>
        <p:blipFill>
          <a:blip r:embed="rId4">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466374" y="3229673"/>
            <a:ext cx="3477708" cy="343028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7" name="三十二角星 6"/>
          <p:cNvSpPr/>
          <p:nvPr/>
        </p:nvSpPr>
        <p:spPr>
          <a:xfrm>
            <a:off x="6782955" y="1497806"/>
            <a:ext cx="2085542" cy="1541361"/>
          </a:xfrm>
          <a:prstGeom prst="star32">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4400" b="1" dirty="0" smtClean="0"/>
              <a:t>P63</a:t>
            </a:r>
            <a:endParaRPr lang="zh-CN" altLang="en-US" sz="4400" b="1" dirty="0"/>
          </a:p>
        </p:txBody>
      </p:sp>
    </p:spTree>
    <p:extLst>
      <p:ext uri="{BB962C8B-B14F-4D97-AF65-F5344CB8AC3E}">
        <p14:creationId xmlns:p14="http://schemas.microsoft.com/office/powerpoint/2010/main" val="26334614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图示 2"/>
          <p:cNvGraphicFramePr/>
          <p:nvPr>
            <p:extLst>
              <p:ext uri="{D42A27DB-BD31-4B8C-83A1-F6EECF244321}">
                <p14:modId xmlns:p14="http://schemas.microsoft.com/office/powerpoint/2010/main" val="1927664562"/>
              </p:ext>
            </p:extLst>
          </p:nvPr>
        </p:nvGraphicFramePr>
        <p:xfrm>
          <a:off x="60960" y="13856"/>
          <a:ext cx="9036495" cy="6858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24538486"/>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357860" y="404664"/>
            <a:ext cx="8496944" cy="3888432"/>
          </a:xfrm>
          <a:prstGeom prst="roundRect">
            <a:avLst>
              <a:gd name="adj" fmla="val 3407"/>
            </a:avLst>
          </a:prstGeom>
          <a:ln w="57150">
            <a:solidFill>
              <a:srgbClr val="FFC000"/>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a:p>
        </p:txBody>
      </p:sp>
      <p:sp>
        <p:nvSpPr>
          <p:cNvPr id="4" name="矩形 3"/>
          <p:cNvSpPr/>
          <p:nvPr/>
        </p:nvSpPr>
        <p:spPr>
          <a:xfrm>
            <a:off x="655256" y="620688"/>
            <a:ext cx="8064896" cy="3477875"/>
          </a:xfrm>
          <a:prstGeom prst="rect">
            <a:avLst/>
          </a:prstGeom>
        </p:spPr>
        <p:txBody>
          <a:bodyPr wrap="square">
            <a:spAutoFit/>
          </a:bodyPr>
          <a:lstStyle/>
          <a:p>
            <a:r>
              <a:rPr lang="en-US" altLang="zh-CN" sz="2000" dirty="0" err="1">
                <a:solidFill>
                  <a:srgbClr val="000000"/>
                </a:solidFill>
                <a:latin typeface="Courier New"/>
              </a:rPr>
              <a:t>angs</a:t>
            </a:r>
            <a:r>
              <a:rPr lang="en-US" altLang="zh-CN" sz="2000" dirty="0">
                <a:solidFill>
                  <a:srgbClr val="000000"/>
                </a:solidFill>
                <a:latin typeface="Courier New"/>
              </a:rPr>
              <a:t> = </a:t>
            </a:r>
            <a:r>
              <a:rPr lang="en-US" altLang="zh-CN" sz="2000" dirty="0" err="1">
                <a:solidFill>
                  <a:srgbClr val="000000"/>
                </a:solidFill>
                <a:latin typeface="Courier New"/>
              </a:rPr>
              <a:t>degtorad</a:t>
            </a:r>
            <a:r>
              <a:rPr lang="en-US" altLang="zh-CN" sz="2000" dirty="0">
                <a:solidFill>
                  <a:srgbClr val="000000"/>
                </a:solidFill>
                <a:latin typeface="Courier New"/>
              </a:rPr>
              <a:t>([-177, 179]);</a:t>
            </a:r>
          </a:p>
          <a:p>
            <a:r>
              <a:rPr lang="en-US" altLang="zh-CN" sz="2000" dirty="0" err="1">
                <a:solidFill>
                  <a:srgbClr val="000000"/>
                </a:solidFill>
                <a:latin typeface="Courier New"/>
              </a:rPr>
              <a:t>disp</a:t>
            </a:r>
            <a:r>
              <a:rPr lang="en-US" altLang="zh-CN" sz="2000" dirty="0">
                <a:solidFill>
                  <a:srgbClr val="000000"/>
                </a:solidFill>
                <a:latin typeface="Courier New"/>
              </a:rPr>
              <a:t>(</a:t>
            </a:r>
            <a:r>
              <a:rPr lang="en-US" altLang="zh-CN" sz="2000" dirty="0" err="1">
                <a:solidFill>
                  <a:srgbClr val="000000"/>
                </a:solidFill>
                <a:latin typeface="Courier New"/>
              </a:rPr>
              <a:t>radtodeg</a:t>
            </a:r>
            <a:r>
              <a:rPr lang="en-US" altLang="zh-CN" sz="2000" dirty="0">
                <a:solidFill>
                  <a:srgbClr val="000000"/>
                </a:solidFill>
                <a:latin typeface="Courier New"/>
              </a:rPr>
              <a:t>(</a:t>
            </a:r>
            <a:r>
              <a:rPr lang="en-US" altLang="zh-CN" sz="2000" dirty="0" err="1">
                <a:solidFill>
                  <a:srgbClr val="000000"/>
                </a:solidFill>
                <a:latin typeface="Courier New"/>
              </a:rPr>
              <a:t>meanAngle</a:t>
            </a:r>
            <a:r>
              <a:rPr lang="en-US" altLang="zh-CN" sz="2000" dirty="0">
                <a:solidFill>
                  <a:srgbClr val="000000"/>
                </a:solidFill>
                <a:latin typeface="Courier New"/>
              </a:rPr>
              <a:t>(</a:t>
            </a:r>
            <a:r>
              <a:rPr lang="en-US" altLang="zh-CN" sz="2000" dirty="0" err="1">
                <a:solidFill>
                  <a:srgbClr val="000000"/>
                </a:solidFill>
                <a:latin typeface="Courier New"/>
              </a:rPr>
              <a:t>angs</a:t>
            </a:r>
            <a:r>
              <a:rPr lang="en-US" altLang="zh-CN" sz="2000" dirty="0">
                <a:solidFill>
                  <a:srgbClr val="000000"/>
                </a:solidFill>
                <a:latin typeface="Courier New"/>
              </a:rPr>
              <a:t>)));</a:t>
            </a:r>
          </a:p>
          <a:p>
            <a:r>
              <a:rPr lang="zh-CN" altLang="en-US" sz="2000" dirty="0">
                <a:solidFill>
                  <a:srgbClr val="000000"/>
                </a:solidFill>
                <a:latin typeface="Courier New"/>
              </a:rPr>
              <a:t> </a:t>
            </a:r>
          </a:p>
          <a:p>
            <a:r>
              <a:rPr lang="en-US" altLang="zh-CN" sz="2000" dirty="0" err="1">
                <a:solidFill>
                  <a:srgbClr val="000000"/>
                </a:solidFill>
                <a:latin typeface="Courier New"/>
              </a:rPr>
              <a:t>angs</a:t>
            </a:r>
            <a:r>
              <a:rPr lang="en-US" altLang="zh-CN" sz="2000" dirty="0">
                <a:solidFill>
                  <a:srgbClr val="000000"/>
                </a:solidFill>
                <a:latin typeface="Courier New"/>
              </a:rPr>
              <a:t> = </a:t>
            </a:r>
            <a:r>
              <a:rPr lang="en-US" altLang="zh-CN" sz="2000" dirty="0" err="1">
                <a:solidFill>
                  <a:srgbClr val="000000"/>
                </a:solidFill>
                <a:latin typeface="Courier New"/>
              </a:rPr>
              <a:t>degtorad</a:t>
            </a:r>
            <a:r>
              <a:rPr lang="en-US" altLang="zh-CN" sz="2000" dirty="0">
                <a:solidFill>
                  <a:srgbClr val="000000"/>
                </a:solidFill>
                <a:latin typeface="Courier New"/>
              </a:rPr>
              <a:t>([350, 10]);</a:t>
            </a:r>
          </a:p>
          <a:p>
            <a:r>
              <a:rPr lang="en-US" altLang="zh-CN" sz="2000" dirty="0" err="1">
                <a:solidFill>
                  <a:srgbClr val="000000"/>
                </a:solidFill>
                <a:latin typeface="Courier New"/>
              </a:rPr>
              <a:t>disp</a:t>
            </a:r>
            <a:r>
              <a:rPr lang="en-US" altLang="zh-CN" sz="2000" dirty="0">
                <a:solidFill>
                  <a:srgbClr val="000000"/>
                </a:solidFill>
                <a:latin typeface="Courier New"/>
              </a:rPr>
              <a:t>(</a:t>
            </a:r>
            <a:r>
              <a:rPr lang="en-US" altLang="zh-CN" sz="2000" dirty="0" err="1">
                <a:solidFill>
                  <a:srgbClr val="000000"/>
                </a:solidFill>
                <a:latin typeface="Courier New"/>
              </a:rPr>
              <a:t>radtodeg</a:t>
            </a:r>
            <a:r>
              <a:rPr lang="en-US" altLang="zh-CN" sz="2000" dirty="0">
                <a:solidFill>
                  <a:srgbClr val="000000"/>
                </a:solidFill>
                <a:latin typeface="Courier New"/>
              </a:rPr>
              <a:t>(</a:t>
            </a:r>
            <a:r>
              <a:rPr lang="en-US" altLang="zh-CN" sz="2000" dirty="0" err="1">
                <a:solidFill>
                  <a:srgbClr val="000000"/>
                </a:solidFill>
                <a:latin typeface="Courier New"/>
              </a:rPr>
              <a:t>meanAngle</a:t>
            </a:r>
            <a:r>
              <a:rPr lang="en-US" altLang="zh-CN" sz="2000" dirty="0">
                <a:solidFill>
                  <a:srgbClr val="000000"/>
                </a:solidFill>
                <a:latin typeface="Courier New"/>
              </a:rPr>
              <a:t>(</a:t>
            </a:r>
            <a:r>
              <a:rPr lang="en-US" altLang="zh-CN" sz="2000" dirty="0" err="1">
                <a:solidFill>
                  <a:srgbClr val="000000"/>
                </a:solidFill>
                <a:latin typeface="Courier New"/>
              </a:rPr>
              <a:t>angs</a:t>
            </a:r>
            <a:r>
              <a:rPr lang="en-US" altLang="zh-CN" sz="2000" dirty="0">
                <a:solidFill>
                  <a:srgbClr val="000000"/>
                </a:solidFill>
                <a:latin typeface="Courier New"/>
              </a:rPr>
              <a:t>)));</a:t>
            </a:r>
          </a:p>
          <a:p>
            <a:r>
              <a:rPr lang="zh-CN" altLang="en-US" sz="2000" dirty="0">
                <a:solidFill>
                  <a:srgbClr val="000000"/>
                </a:solidFill>
                <a:latin typeface="Courier New"/>
              </a:rPr>
              <a:t> </a:t>
            </a:r>
          </a:p>
          <a:p>
            <a:r>
              <a:rPr lang="nb-NO" altLang="zh-CN" sz="2000" dirty="0">
                <a:solidFill>
                  <a:srgbClr val="000000"/>
                </a:solidFill>
                <a:latin typeface="Courier New"/>
              </a:rPr>
              <a:t>angs = degtorad([10, 20, 30]);</a:t>
            </a:r>
          </a:p>
          <a:p>
            <a:r>
              <a:rPr lang="en-US" altLang="zh-CN" sz="2000" dirty="0" err="1">
                <a:solidFill>
                  <a:srgbClr val="000000"/>
                </a:solidFill>
                <a:latin typeface="Courier New"/>
              </a:rPr>
              <a:t>disp</a:t>
            </a:r>
            <a:r>
              <a:rPr lang="en-US" altLang="zh-CN" sz="2000" dirty="0">
                <a:solidFill>
                  <a:srgbClr val="000000"/>
                </a:solidFill>
                <a:latin typeface="Courier New"/>
              </a:rPr>
              <a:t>(</a:t>
            </a:r>
            <a:r>
              <a:rPr lang="en-US" altLang="zh-CN" sz="2000" dirty="0" err="1">
                <a:solidFill>
                  <a:srgbClr val="000000"/>
                </a:solidFill>
                <a:latin typeface="Courier New"/>
              </a:rPr>
              <a:t>radtodeg</a:t>
            </a:r>
            <a:r>
              <a:rPr lang="en-US" altLang="zh-CN" sz="2000" dirty="0">
                <a:solidFill>
                  <a:srgbClr val="000000"/>
                </a:solidFill>
                <a:latin typeface="Courier New"/>
              </a:rPr>
              <a:t>(</a:t>
            </a:r>
            <a:r>
              <a:rPr lang="en-US" altLang="zh-CN" sz="2000" dirty="0" err="1">
                <a:solidFill>
                  <a:srgbClr val="000000"/>
                </a:solidFill>
                <a:latin typeface="Courier New"/>
              </a:rPr>
              <a:t>meanAngle</a:t>
            </a:r>
            <a:r>
              <a:rPr lang="en-US" altLang="zh-CN" sz="2000" dirty="0">
                <a:solidFill>
                  <a:srgbClr val="000000"/>
                </a:solidFill>
                <a:latin typeface="Courier New"/>
              </a:rPr>
              <a:t>(</a:t>
            </a:r>
            <a:r>
              <a:rPr lang="en-US" altLang="zh-CN" sz="2000" dirty="0" err="1">
                <a:solidFill>
                  <a:srgbClr val="000000"/>
                </a:solidFill>
                <a:latin typeface="Courier New"/>
              </a:rPr>
              <a:t>angs</a:t>
            </a:r>
            <a:r>
              <a:rPr lang="en-US" altLang="zh-CN" sz="2000" dirty="0">
                <a:solidFill>
                  <a:srgbClr val="000000"/>
                </a:solidFill>
                <a:latin typeface="Courier New"/>
              </a:rPr>
              <a:t>)));</a:t>
            </a:r>
          </a:p>
          <a:p>
            <a:r>
              <a:rPr lang="zh-CN" altLang="en-US" sz="2000" dirty="0">
                <a:solidFill>
                  <a:srgbClr val="000000"/>
                </a:solidFill>
                <a:latin typeface="Courier New"/>
              </a:rPr>
              <a:t> </a:t>
            </a:r>
          </a:p>
          <a:p>
            <a:r>
              <a:rPr lang="nb-NO" altLang="zh-CN" sz="2000" dirty="0">
                <a:solidFill>
                  <a:srgbClr val="000000"/>
                </a:solidFill>
                <a:latin typeface="Courier New"/>
              </a:rPr>
              <a:t>angs = degtorad([90, 180, 270, 360]);</a:t>
            </a:r>
          </a:p>
          <a:p>
            <a:r>
              <a:rPr lang="en-US" altLang="zh-CN" sz="2000" dirty="0" err="1">
                <a:solidFill>
                  <a:srgbClr val="000000"/>
                </a:solidFill>
                <a:latin typeface="Courier New"/>
              </a:rPr>
              <a:t>disp</a:t>
            </a:r>
            <a:r>
              <a:rPr lang="en-US" altLang="zh-CN" sz="2000" dirty="0">
                <a:solidFill>
                  <a:srgbClr val="000000"/>
                </a:solidFill>
                <a:latin typeface="Courier New"/>
              </a:rPr>
              <a:t>(</a:t>
            </a:r>
            <a:r>
              <a:rPr lang="en-US" altLang="zh-CN" sz="2000" dirty="0" err="1">
                <a:solidFill>
                  <a:srgbClr val="000000"/>
                </a:solidFill>
                <a:latin typeface="Courier New"/>
              </a:rPr>
              <a:t>radtodeg</a:t>
            </a:r>
            <a:r>
              <a:rPr lang="en-US" altLang="zh-CN" sz="2000" dirty="0">
                <a:solidFill>
                  <a:srgbClr val="000000"/>
                </a:solidFill>
                <a:latin typeface="Courier New"/>
              </a:rPr>
              <a:t>(</a:t>
            </a:r>
            <a:r>
              <a:rPr lang="en-US" altLang="zh-CN" sz="2000" dirty="0" err="1">
                <a:solidFill>
                  <a:srgbClr val="000000"/>
                </a:solidFill>
                <a:latin typeface="Courier New"/>
              </a:rPr>
              <a:t>meanAngle</a:t>
            </a:r>
            <a:r>
              <a:rPr lang="en-US" altLang="zh-CN" sz="2000" dirty="0">
                <a:solidFill>
                  <a:srgbClr val="000000"/>
                </a:solidFill>
                <a:latin typeface="Courier New"/>
              </a:rPr>
              <a:t>(</a:t>
            </a:r>
            <a:r>
              <a:rPr lang="en-US" altLang="zh-CN" sz="2000" dirty="0" err="1">
                <a:solidFill>
                  <a:srgbClr val="000000"/>
                </a:solidFill>
                <a:latin typeface="Courier New"/>
              </a:rPr>
              <a:t>angs</a:t>
            </a:r>
            <a:r>
              <a:rPr lang="en-US" altLang="zh-CN" sz="2000" dirty="0">
                <a:solidFill>
                  <a:srgbClr val="000000"/>
                </a:solidFill>
                <a:latin typeface="Courier New"/>
              </a:rPr>
              <a:t>)));</a:t>
            </a:r>
          </a:p>
        </p:txBody>
      </p:sp>
      <p:sp>
        <p:nvSpPr>
          <p:cNvPr id="7" name="三十二角星 6"/>
          <p:cNvSpPr/>
          <p:nvPr/>
        </p:nvSpPr>
        <p:spPr>
          <a:xfrm>
            <a:off x="5940152" y="1196752"/>
            <a:ext cx="2085542" cy="1541361"/>
          </a:xfrm>
          <a:prstGeom prst="star32">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4400" b="1" dirty="0" smtClean="0"/>
              <a:t>P63</a:t>
            </a:r>
            <a:endParaRPr lang="zh-CN" altLang="en-US" sz="4400" b="1" dirty="0"/>
          </a:p>
        </p:txBody>
      </p:sp>
      <p:sp>
        <p:nvSpPr>
          <p:cNvPr id="5" name="矩形 4"/>
          <p:cNvSpPr/>
          <p:nvPr/>
        </p:nvSpPr>
        <p:spPr>
          <a:xfrm>
            <a:off x="2410923" y="4725144"/>
            <a:ext cx="4572000" cy="1569660"/>
          </a:xfrm>
          <a:prstGeom prst="rect">
            <a:avLst/>
          </a:prstGeom>
        </p:spPr>
        <p:txBody>
          <a:bodyPr>
            <a:spAutoFit/>
          </a:bodyPr>
          <a:lstStyle/>
          <a:p>
            <a:r>
              <a:rPr lang="en-US" altLang="zh-CN" sz="2400" dirty="0"/>
              <a:t> -</a:t>
            </a:r>
            <a:r>
              <a:rPr lang="en-US" altLang="zh-CN" sz="2400" dirty="0" smtClean="0"/>
              <a:t>179</a:t>
            </a:r>
            <a:endParaRPr lang="en-US" altLang="zh-CN" sz="2400" dirty="0"/>
          </a:p>
          <a:p>
            <a:r>
              <a:rPr lang="en-US" altLang="zh-CN" sz="2400" dirty="0"/>
              <a:t>  -</a:t>
            </a:r>
            <a:r>
              <a:rPr lang="en-US" altLang="zh-CN" sz="2400" dirty="0" smtClean="0"/>
              <a:t>1.6148e-15</a:t>
            </a:r>
            <a:endParaRPr lang="en-US" altLang="zh-CN" sz="2400" dirty="0"/>
          </a:p>
          <a:p>
            <a:r>
              <a:rPr lang="en-US" altLang="zh-CN" sz="2400" dirty="0"/>
              <a:t>   </a:t>
            </a:r>
            <a:r>
              <a:rPr lang="en-US" altLang="zh-CN" sz="2400" dirty="0" smtClean="0"/>
              <a:t>20.0000</a:t>
            </a:r>
            <a:endParaRPr lang="en-US" altLang="zh-CN" sz="2400" dirty="0"/>
          </a:p>
          <a:p>
            <a:r>
              <a:rPr lang="en-US" altLang="zh-CN" sz="2400" dirty="0"/>
              <a:t>   -90</a:t>
            </a:r>
            <a:endParaRPr lang="zh-CN" altLang="en-US" sz="2400" dirty="0"/>
          </a:p>
        </p:txBody>
      </p:sp>
    </p:spTree>
    <p:extLst>
      <p:ext uri="{BB962C8B-B14F-4D97-AF65-F5344CB8AC3E}">
        <p14:creationId xmlns:p14="http://schemas.microsoft.com/office/powerpoint/2010/main" val="16688685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5"/>
          <p:cNvSpPr txBox="1">
            <a:spLocks/>
          </p:cNvSpPr>
          <p:nvPr/>
        </p:nvSpPr>
        <p:spPr>
          <a:xfrm>
            <a:off x="899592" y="1556792"/>
            <a:ext cx="7524328" cy="1470025"/>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sz="7200" b="1" dirty="0" smtClean="0">
                <a:solidFill>
                  <a:srgbClr val="00B050"/>
                </a:solidFill>
                <a:effectLst>
                  <a:outerShdw blurRad="38100" dist="38100" dir="2700000" algn="tl">
                    <a:srgbClr val="000000">
                      <a:alpha val="43137"/>
                    </a:srgbClr>
                  </a:outerShdw>
                </a:effectLst>
                <a:latin typeface="Comic Sans MS" pitchFamily="66" charset="0"/>
                <a:cs typeface="Arial" pitchFamily="34" charset="0"/>
              </a:rPr>
              <a:t>Implement PF with bearing-only sensor</a:t>
            </a:r>
          </a:p>
        </p:txBody>
      </p:sp>
    </p:spTree>
    <p:extLst>
      <p:ext uri="{BB962C8B-B14F-4D97-AF65-F5344CB8AC3E}">
        <p14:creationId xmlns:p14="http://schemas.microsoft.com/office/powerpoint/2010/main" val="262750975"/>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二十四角星 24"/>
          <p:cNvSpPr/>
          <p:nvPr/>
        </p:nvSpPr>
        <p:spPr>
          <a:xfrm>
            <a:off x="827584" y="493248"/>
            <a:ext cx="2232248" cy="1558712"/>
          </a:xfrm>
          <a:prstGeom prst="star24">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b="1" dirty="0" smtClean="0"/>
              <a:t>Motion model</a:t>
            </a:r>
            <a:endParaRPr lang="zh-CN" altLang="en-US" b="1" dirty="0"/>
          </a:p>
        </p:txBody>
      </p:sp>
      <p:pic>
        <p:nvPicPr>
          <p:cNvPr id="2" name="图片 1"/>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4067944" y="3068960"/>
            <a:ext cx="4066032" cy="408432"/>
          </a:xfrm>
          <a:prstGeom prst="rect">
            <a:avLst/>
          </a:prstGeom>
        </p:spPr>
      </p:pic>
      <p:sp>
        <p:nvSpPr>
          <p:cNvPr id="16" name="圆角矩形 15"/>
          <p:cNvSpPr/>
          <p:nvPr/>
        </p:nvSpPr>
        <p:spPr>
          <a:xfrm>
            <a:off x="3626904" y="444512"/>
            <a:ext cx="5328593" cy="1656184"/>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pic>
        <p:nvPicPr>
          <p:cNvPr id="17" name="图片 16"/>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3850894" y="624616"/>
            <a:ext cx="4880610" cy="306324"/>
          </a:xfrm>
          <a:prstGeom prst="rect">
            <a:avLst/>
          </a:prstGeom>
        </p:spPr>
      </p:pic>
      <p:pic>
        <p:nvPicPr>
          <p:cNvPr id="18" name="图片 17"/>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3882054" y="1095542"/>
            <a:ext cx="4830318" cy="306324"/>
          </a:xfrm>
          <a:prstGeom prst="rect">
            <a:avLst/>
          </a:prstGeom>
        </p:spPr>
      </p:pic>
      <p:pic>
        <p:nvPicPr>
          <p:cNvPr id="19" name="图片 18"/>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3882054" y="1578166"/>
            <a:ext cx="2048256" cy="290322"/>
          </a:xfrm>
          <a:prstGeom prst="rect">
            <a:avLst/>
          </a:prstGeom>
        </p:spPr>
      </p:pic>
      <p:sp>
        <p:nvSpPr>
          <p:cNvPr id="20" name="椭圆 19"/>
          <p:cNvSpPr/>
          <p:nvPr/>
        </p:nvSpPr>
        <p:spPr>
          <a:xfrm>
            <a:off x="156707" y="2617420"/>
            <a:ext cx="3470197" cy="1152128"/>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4000" b="1" dirty="0" smtClean="0">
                <a:effectLst>
                  <a:outerShdw blurRad="38100" dist="38100" dir="2700000" algn="tl">
                    <a:srgbClr val="000000">
                      <a:alpha val="43137"/>
                    </a:srgbClr>
                  </a:outerShdw>
                </a:effectLst>
              </a:rPr>
              <a:t>nonlinear</a:t>
            </a:r>
            <a:endParaRPr lang="zh-CN" altLang="en-US" sz="4000" b="1" dirty="0">
              <a:effectLst>
                <a:outerShdw blurRad="38100" dist="38100" dir="2700000" algn="tl">
                  <a:srgbClr val="000000">
                    <a:alpha val="43137"/>
                  </a:srgbClr>
                </a:outerShdw>
              </a:effectLst>
            </a:endParaRPr>
          </a:p>
        </p:txBody>
      </p:sp>
      <p:pic>
        <p:nvPicPr>
          <p:cNvPr id="4" name="图片 3"/>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4938876" y="4548851"/>
            <a:ext cx="3352800" cy="1459992"/>
          </a:xfrm>
          <a:prstGeom prst="rect">
            <a:avLst/>
          </a:prstGeom>
        </p:spPr>
      </p:pic>
      <p:pic>
        <p:nvPicPr>
          <p:cNvPr id="3" name="图片 2"/>
          <p:cNvPicPr>
            <a:picLocks noChangeAspect="1"/>
          </p:cNvPicPr>
          <p:nvPr>
            <p:custDataLst>
              <p:tags r:id="rId6"/>
            </p:custDataLst>
          </p:nvPr>
        </p:nvPicPr>
        <p:blipFill>
          <a:blip r:embed="rId13" cstate="print">
            <a:extLst>
              <a:ext uri="{28A0092B-C50C-407E-A947-70E740481C1C}">
                <a14:useLocalDpi xmlns:a14="http://schemas.microsoft.com/office/drawing/2010/main" val="0"/>
              </a:ext>
            </a:extLst>
          </a:blip>
          <a:stretch>
            <a:fillRect/>
          </a:stretch>
        </p:blipFill>
        <p:spPr>
          <a:xfrm>
            <a:off x="611560" y="4581128"/>
            <a:ext cx="3819144" cy="1459992"/>
          </a:xfrm>
          <a:prstGeom prst="rect">
            <a:avLst/>
          </a:prstGeom>
        </p:spPr>
      </p:pic>
    </p:spTree>
    <p:extLst>
      <p:ext uri="{BB962C8B-B14F-4D97-AF65-F5344CB8AC3E}">
        <p14:creationId xmlns:p14="http://schemas.microsoft.com/office/powerpoint/2010/main" val="336585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4539965" y="3068960"/>
            <a:ext cx="3511296" cy="408432"/>
          </a:xfrm>
          <a:prstGeom prst="rect">
            <a:avLst/>
          </a:prstGeom>
        </p:spPr>
      </p:pic>
      <p:sp>
        <p:nvSpPr>
          <p:cNvPr id="20" name="二十四角星 19"/>
          <p:cNvSpPr/>
          <p:nvPr/>
        </p:nvSpPr>
        <p:spPr>
          <a:xfrm>
            <a:off x="5971110" y="561412"/>
            <a:ext cx="2952328" cy="1558712"/>
          </a:xfrm>
          <a:prstGeom prst="star24">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b="1" dirty="0" smtClean="0"/>
              <a:t>Measurement</a:t>
            </a:r>
          </a:p>
          <a:p>
            <a:pPr algn="ctr"/>
            <a:r>
              <a:rPr lang="en-US" altLang="zh-CN" b="1" dirty="0" smtClean="0"/>
              <a:t>model</a:t>
            </a:r>
            <a:endParaRPr lang="zh-CN" altLang="en-US" b="1" dirty="0"/>
          </a:p>
        </p:txBody>
      </p:sp>
      <p:pic>
        <p:nvPicPr>
          <p:cNvPr id="19" name="Picture 2" descr="C:\Users\samuel\Downloads\1364321332_Vroum Vroum.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423565">
            <a:off x="4719513" y="43641"/>
            <a:ext cx="1276782" cy="102052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2" name="Picture 2" descr="雷达"/>
          <p:cNvPicPr>
            <a:picLocks noChangeAspect="1" noChangeArrowheads="1"/>
          </p:cNvPicPr>
          <p:nvPr/>
        </p:nvPicPr>
        <p:blipFill>
          <a:blip r:embed="rId6" cstate="print">
            <a:extLst>
              <a:ext uri="{BEBA8EAE-BF5A-486C-A8C5-ECC9F3942E4B}">
                <a14:imgProps xmlns:a14="http://schemas.microsoft.com/office/drawing/2010/main">
                  <a14:imgLayer r:embed="rId7">
                    <a14:imgEffect>
                      <a14:backgroundRemoval t="0" b="100000" l="0" r="100000"/>
                    </a14:imgEffect>
                  </a14:imgLayer>
                </a14:imgProps>
              </a:ext>
              <a:ext uri="{28A0092B-C50C-407E-A947-70E740481C1C}">
                <a14:useLocalDpi xmlns:a14="http://schemas.microsoft.com/office/drawing/2010/main" val="0"/>
              </a:ext>
            </a:extLst>
          </a:blip>
          <a:srcRect/>
          <a:stretch>
            <a:fillRect/>
          </a:stretch>
        </p:blipFill>
        <p:spPr bwMode="auto">
          <a:xfrm flipH="1">
            <a:off x="395536" y="764704"/>
            <a:ext cx="1564592" cy="158417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cxnSp>
        <p:nvCxnSpPr>
          <p:cNvPr id="23" name="直接连接符 22"/>
          <p:cNvCxnSpPr/>
          <p:nvPr/>
        </p:nvCxnSpPr>
        <p:spPr>
          <a:xfrm flipV="1">
            <a:off x="1835696" y="764704"/>
            <a:ext cx="2991232" cy="576064"/>
          </a:xfrm>
          <a:prstGeom prst="line">
            <a:avLst/>
          </a:prstGeom>
          <a:ln w="38100">
            <a:prstDash val="sysDash"/>
          </a:ln>
          <a:effectLst>
            <a:outerShdw blurRad="50800" dist="38100" dir="2700000" algn="tl" rotWithShape="0">
              <a:prstClr val="black">
                <a:alpha val="40000"/>
              </a:prstClr>
            </a:outerShdw>
          </a:effectLst>
        </p:spPr>
        <p:style>
          <a:lnRef idx="3">
            <a:schemeClr val="accent3"/>
          </a:lnRef>
          <a:fillRef idx="0">
            <a:schemeClr val="accent3"/>
          </a:fillRef>
          <a:effectRef idx="2">
            <a:schemeClr val="accent3"/>
          </a:effectRef>
          <a:fontRef idx="minor">
            <a:schemeClr val="tx1"/>
          </a:fontRef>
        </p:style>
      </p:cxnSp>
      <p:cxnSp>
        <p:nvCxnSpPr>
          <p:cNvPr id="24" name="直接连接符 23"/>
          <p:cNvCxnSpPr/>
          <p:nvPr/>
        </p:nvCxnSpPr>
        <p:spPr>
          <a:xfrm>
            <a:off x="1960128" y="1364231"/>
            <a:ext cx="3475968" cy="0"/>
          </a:xfrm>
          <a:prstGeom prst="line">
            <a:avLst/>
          </a:prstGeom>
          <a:ln/>
        </p:spPr>
        <p:style>
          <a:lnRef idx="3">
            <a:schemeClr val="accent2"/>
          </a:lnRef>
          <a:fillRef idx="0">
            <a:schemeClr val="accent2"/>
          </a:fillRef>
          <a:effectRef idx="2">
            <a:schemeClr val="accent2"/>
          </a:effectRef>
          <a:fontRef idx="minor">
            <a:schemeClr val="tx1"/>
          </a:fontRef>
        </p:style>
      </p:cxnSp>
      <p:pic>
        <p:nvPicPr>
          <p:cNvPr id="10" name="图片 9"/>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2411793" y="4869160"/>
            <a:ext cx="4294632" cy="795528"/>
          </a:xfrm>
          <a:prstGeom prst="rect">
            <a:avLst/>
          </a:prstGeom>
        </p:spPr>
      </p:pic>
      <p:sp>
        <p:nvSpPr>
          <p:cNvPr id="12" name="椭圆 11"/>
          <p:cNvSpPr/>
          <p:nvPr/>
        </p:nvSpPr>
        <p:spPr>
          <a:xfrm>
            <a:off x="156707" y="2617420"/>
            <a:ext cx="3470197" cy="1152128"/>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4000" b="1" dirty="0" smtClean="0">
                <a:effectLst>
                  <a:outerShdw blurRad="38100" dist="38100" dir="2700000" algn="tl">
                    <a:srgbClr val="000000">
                      <a:alpha val="43137"/>
                    </a:srgbClr>
                  </a:outerShdw>
                </a:effectLst>
              </a:rPr>
              <a:t>nonlinear</a:t>
            </a:r>
            <a:endParaRPr lang="zh-CN" altLang="en-US" sz="4000"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4086791378"/>
      </p:ext>
    </p:extLst>
  </p:cSld>
  <p:clrMapOvr>
    <a:masterClrMapping/>
  </p:clrMapOvr>
  <mc:AlternateContent xmlns:mc="http://schemas.openxmlformats.org/markup-compatibility/2006" xmlns:p14="http://schemas.microsoft.com/office/powerpoint/2010/main">
    <mc:Choice Requires="p14">
      <p:transition spd="slow" p14:dur="2500">
        <p:checker dir="vert"/>
      </p:transition>
    </mc:Choice>
    <mc:Fallback xmlns="">
      <p:transition spd="slow">
        <p:checker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三十二角星 3"/>
          <p:cNvSpPr/>
          <p:nvPr/>
        </p:nvSpPr>
        <p:spPr>
          <a:xfrm>
            <a:off x="323528" y="3717031"/>
            <a:ext cx="2085542" cy="1541361"/>
          </a:xfrm>
          <a:prstGeom prst="star32">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4400" b="1" dirty="0" smtClean="0"/>
              <a:t>P61</a:t>
            </a:r>
            <a:endParaRPr lang="zh-CN" altLang="en-US" sz="4400" b="1" dirty="0"/>
          </a:p>
        </p:txBody>
      </p:sp>
      <p:graphicFrame>
        <p:nvGraphicFramePr>
          <p:cNvPr id="6" name="图示 5"/>
          <p:cNvGraphicFramePr/>
          <p:nvPr>
            <p:extLst>
              <p:ext uri="{D42A27DB-BD31-4B8C-83A1-F6EECF244321}">
                <p14:modId xmlns:p14="http://schemas.microsoft.com/office/powerpoint/2010/main" val="3055798020"/>
              </p:ext>
            </p:extLst>
          </p:nvPr>
        </p:nvGraphicFramePr>
        <p:xfrm>
          <a:off x="899592" y="476672"/>
          <a:ext cx="7776864" cy="547260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04697956"/>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5"/>
          <p:cNvSpPr txBox="1">
            <a:spLocks/>
          </p:cNvSpPr>
          <p:nvPr/>
        </p:nvSpPr>
        <p:spPr>
          <a:xfrm>
            <a:off x="683568" y="1628800"/>
            <a:ext cx="8064896" cy="1470025"/>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sz="7200" b="1" dirty="0" smtClean="0">
                <a:solidFill>
                  <a:srgbClr val="00B050"/>
                </a:solidFill>
                <a:effectLst>
                  <a:outerShdw blurRad="38100" dist="38100" dir="2700000" algn="tl">
                    <a:srgbClr val="000000">
                      <a:alpha val="43137"/>
                    </a:srgbClr>
                  </a:outerShdw>
                </a:effectLst>
                <a:latin typeface="Comic Sans MS" pitchFamily="66" charset="0"/>
                <a:cs typeface="Arial" pitchFamily="34" charset="0"/>
              </a:rPr>
              <a:t>PF Demo with Bearing &amp; </a:t>
            </a:r>
            <a:r>
              <a:rPr lang="en-US" altLang="zh-CN" sz="7200" b="1" dirty="0" smtClean="0">
                <a:solidFill>
                  <a:srgbClr val="FF0000"/>
                </a:solidFill>
                <a:effectLst>
                  <a:outerShdw blurRad="38100" dist="38100" dir="2700000" algn="tl">
                    <a:srgbClr val="000000">
                      <a:alpha val="43137"/>
                    </a:srgbClr>
                  </a:outerShdw>
                </a:effectLst>
                <a:latin typeface="Comic Sans MS" pitchFamily="66" charset="0"/>
                <a:cs typeface="Arial" pitchFamily="34" charset="0"/>
              </a:rPr>
              <a:t>range</a:t>
            </a:r>
            <a:r>
              <a:rPr lang="en-US" altLang="zh-CN" sz="7200" b="1" dirty="0" smtClean="0">
                <a:solidFill>
                  <a:srgbClr val="00B050"/>
                </a:solidFill>
                <a:effectLst>
                  <a:outerShdw blurRad="38100" dist="38100" dir="2700000" algn="tl">
                    <a:srgbClr val="000000">
                      <a:alpha val="43137"/>
                    </a:srgbClr>
                  </a:outerShdw>
                </a:effectLst>
                <a:latin typeface="Comic Sans MS" pitchFamily="66" charset="0"/>
                <a:cs typeface="Arial" pitchFamily="34" charset="0"/>
              </a:rPr>
              <a:t> </a:t>
            </a:r>
          </a:p>
        </p:txBody>
      </p:sp>
    </p:spTree>
    <p:extLst>
      <p:ext uri="{BB962C8B-B14F-4D97-AF65-F5344CB8AC3E}">
        <p14:creationId xmlns:p14="http://schemas.microsoft.com/office/powerpoint/2010/main" val="3131752408"/>
      </p:ext>
    </p:extLst>
  </p:cSld>
  <p:clrMapOvr>
    <a:masterClrMapping/>
  </p:clrMapOvr>
  <mc:AlternateContent xmlns:mc="http://schemas.openxmlformats.org/markup-compatibility/2006" xmlns:p14="http://schemas.microsoft.com/office/powerpoint/2010/main">
    <mc:Choice Requires="p14">
      <p:transition spd="slow" p14:dur="1400">
        <p:blinds/>
      </p:transition>
    </mc:Choice>
    <mc:Fallback xmlns="">
      <p:transition spd="slow">
        <p:blinds/>
      </p:transition>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二十四角星 24"/>
          <p:cNvSpPr/>
          <p:nvPr/>
        </p:nvSpPr>
        <p:spPr>
          <a:xfrm>
            <a:off x="827584" y="493248"/>
            <a:ext cx="2232248" cy="1558712"/>
          </a:xfrm>
          <a:prstGeom prst="star24">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b="1" dirty="0" smtClean="0"/>
              <a:t>Motion model</a:t>
            </a:r>
            <a:endParaRPr lang="zh-CN" altLang="en-US" b="1" dirty="0"/>
          </a:p>
        </p:txBody>
      </p:sp>
      <p:pic>
        <p:nvPicPr>
          <p:cNvPr id="2" name="图片 1"/>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4067944" y="3068960"/>
            <a:ext cx="4066032" cy="408432"/>
          </a:xfrm>
          <a:prstGeom prst="rect">
            <a:avLst/>
          </a:prstGeom>
        </p:spPr>
      </p:pic>
      <p:sp>
        <p:nvSpPr>
          <p:cNvPr id="16" name="圆角矩形 15"/>
          <p:cNvSpPr/>
          <p:nvPr/>
        </p:nvSpPr>
        <p:spPr>
          <a:xfrm>
            <a:off x="3626904" y="444512"/>
            <a:ext cx="5328593" cy="1656184"/>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pic>
        <p:nvPicPr>
          <p:cNvPr id="17" name="图片 16"/>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3850894" y="624616"/>
            <a:ext cx="4880610" cy="306324"/>
          </a:xfrm>
          <a:prstGeom prst="rect">
            <a:avLst/>
          </a:prstGeom>
        </p:spPr>
      </p:pic>
      <p:pic>
        <p:nvPicPr>
          <p:cNvPr id="18" name="图片 17"/>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3882054" y="1095542"/>
            <a:ext cx="4830318" cy="306324"/>
          </a:xfrm>
          <a:prstGeom prst="rect">
            <a:avLst/>
          </a:prstGeom>
        </p:spPr>
      </p:pic>
      <p:pic>
        <p:nvPicPr>
          <p:cNvPr id="19" name="图片 18"/>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3882054" y="1578166"/>
            <a:ext cx="2048256" cy="290322"/>
          </a:xfrm>
          <a:prstGeom prst="rect">
            <a:avLst/>
          </a:prstGeom>
        </p:spPr>
      </p:pic>
      <p:sp>
        <p:nvSpPr>
          <p:cNvPr id="20" name="椭圆 19"/>
          <p:cNvSpPr/>
          <p:nvPr/>
        </p:nvSpPr>
        <p:spPr>
          <a:xfrm>
            <a:off x="156707" y="2617420"/>
            <a:ext cx="3470197" cy="1152128"/>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4000" b="1" dirty="0" smtClean="0">
                <a:effectLst>
                  <a:outerShdw blurRad="38100" dist="38100" dir="2700000" algn="tl">
                    <a:srgbClr val="000000">
                      <a:alpha val="43137"/>
                    </a:srgbClr>
                  </a:outerShdw>
                </a:effectLst>
              </a:rPr>
              <a:t>nonlinear</a:t>
            </a:r>
            <a:endParaRPr lang="zh-CN" altLang="en-US" sz="4000" b="1" dirty="0">
              <a:effectLst>
                <a:outerShdw blurRad="38100" dist="38100" dir="2700000" algn="tl">
                  <a:srgbClr val="000000">
                    <a:alpha val="43137"/>
                  </a:srgbClr>
                </a:outerShdw>
              </a:effectLst>
            </a:endParaRPr>
          </a:p>
        </p:txBody>
      </p:sp>
      <p:pic>
        <p:nvPicPr>
          <p:cNvPr id="4" name="图片 3"/>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4938876" y="4548851"/>
            <a:ext cx="3352800" cy="1459992"/>
          </a:xfrm>
          <a:prstGeom prst="rect">
            <a:avLst/>
          </a:prstGeom>
        </p:spPr>
      </p:pic>
      <p:pic>
        <p:nvPicPr>
          <p:cNvPr id="3" name="图片 2"/>
          <p:cNvPicPr>
            <a:picLocks noChangeAspect="1"/>
          </p:cNvPicPr>
          <p:nvPr>
            <p:custDataLst>
              <p:tags r:id="rId6"/>
            </p:custDataLst>
          </p:nvPr>
        </p:nvPicPr>
        <p:blipFill>
          <a:blip r:embed="rId13" cstate="print">
            <a:extLst>
              <a:ext uri="{28A0092B-C50C-407E-A947-70E740481C1C}">
                <a14:useLocalDpi xmlns:a14="http://schemas.microsoft.com/office/drawing/2010/main" val="0"/>
              </a:ext>
            </a:extLst>
          </a:blip>
          <a:stretch>
            <a:fillRect/>
          </a:stretch>
        </p:blipFill>
        <p:spPr>
          <a:xfrm>
            <a:off x="611560" y="4581128"/>
            <a:ext cx="3819144" cy="1459992"/>
          </a:xfrm>
          <a:prstGeom prst="rect">
            <a:avLst/>
          </a:prstGeom>
        </p:spPr>
      </p:pic>
    </p:spTree>
    <p:extLst>
      <p:ext uri="{BB962C8B-B14F-4D97-AF65-F5344CB8AC3E}">
        <p14:creationId xmlns:p14="http://schemas.microsoft.com/office/powerpoint/2010/main" val="20755596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4539965" y="3068960"/>
            <a:ext cx="3511296" cy="408432"/>
          </a:xfrm>
          <a:prstGeom prst="rect">
            <a:avLst/>
          </a:prstGeom>
        </p:spPr>
      </p:pic>
      <p:sp>
        <p:nvSpPr>
          <p:cNvPr id="20" name="二十四角星 19"/>
          <p:cNvSpPr/>
          <p:nvPr/>
        </p:nvSpPr>
        <p:spPr>
          <a:xfrm>
            <a:off x="5971110" y="561412"/>
            <a:ext cx="2952328" cy="1558712"/>
          </a:xfrm>
          <a:prstGeom prst="star24">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b="1" dirty="0" smtClean="0"/>
              <a:t>Measurement</a:t>
            </a:r>
          </a:p>
          <a:p>
            <a:pPr algn="ctr"/>
            <a:r>
              <a:rPr lang="en-US" altLang="zh-CN" b="1" dirty="0" smtClean="0"/>
              <a:t>model</a:t>
            </a:r>
            <a:endParaRPr lang="zh-CN" altLang="en-US" b="1" dirty="0"/>
          </a:p>
        </p:txBody>
      </p:sp>
      <p:pic>
        <p:nvPicPr>
          <p:cNvPr id="19" name="Picture 2" descr="C:\Users\samuel\Downloads\1364321332_Vroum Vroum.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423565">
            <a:off x="4719513" y="43641"/>
            <a:ext cx="1276782" cy="102052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2" name="Picture 2" descr="雷达"/>
          <p:cNvPicPr>
            <a:picLocks noChangeAspect="1" noChangeArrowheads="1"/>
          </p:cNvPicPr>
          <p:nvPr/>
        </p:nvPicPr>
        <p:blipFill>
          <a:blip r:embed="rId6" cstate="print">
            <a:extLst>
              <a:ext uri="{BEBA8EAE-BF5A-486C-A8C5-ECC9F3942E4B}">
                <a14:imgProps xmlns:a14="http://schemas.microsoft.com/office/drawing/2010/main">
                  <a14:imgLayer r:embed="rId7">
                    <a14:imgEffect>
                      <a14:backgroundRemoval t="0" b="100000" l="0" r="100000"/>
                    </a14:imgEffect>
                  </a14:imgLayer>
                </a14:imgProps>
              </a:ext>
              <a:ext uri="{28A0092B-C50C-407E-A947-70E740481C1C}">
                <a14:useLocalDpi xmlns:a14="http://schemas.microsoft.com/office/drawing/2010/main" val="0"/>
              </a:ext>
            </a:extLst>
          </a:blip>
          <a:srcRect/>
          <a:stretch>
            <a:fillRect/>
          </a:stretch>
        </p:blipFill>
        <p:spPr bwMode="auto">
          <a:xfrm flipH="1">
            <a:off x="395536" y="764704"/>
            <a:ext cx="1564592" cy="158417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cxnSp>
        <p:nvCxnSpPr>
          <p:cNvPr id="23" name="直接连接符 22"/>
          <p:cNvCxnSpPr/>
          <p:nvPr/>
        </p:nvCxnSpPr>
        <p:spPr>
          <a:xfrm flipV="1">
            <a:off x="1835696" y="764704"/>
            <a:ext cx="2991232" cy="576064"/>
          </a:xfrm>
          <a:prstGeom prst="line">
            <a:avLst/>
          </a:prstGeom>
          <a:ln w="57150">
            <a:solidFill>
              <a:srgbClr val="FF0000"/>
            </a:solidFill>
            <a:prstDash val="solid"/>
          </a:ln>
          <a:effectLst>
            <a:outerShdw blurRad="50800" dist="38100" dir="2700000" algn="tl" rotWithShape="0">
              <a:prstClr val="black">
                <a:alpha val="40000"/>
              </a:prstClr>
            </a:outerShdw>
          </a:effectLst>
        </p:spPr>
        <p:style>
          <a:lnRef idx="3">
            <a:schemeClr val="accent3"/>
          </a:lnRef>
          <a:fillRef idx="0">
            <a:schemeClr val="accent3"/>
          </a:fillRef>
          <a:effectRef idx="2">
            <a:schemeClr val="accent3"/>
          </a:effectRef>
          <a:fontRef idx="minor">
            <a:schemeClr val="tx1"/>
          </a:fontRef>
        </p:style>
      </p:cxnSp>
      <p:cxnSp>
        <p:nvCxnSpPr>
          <p:cNvPr id="24" name="直接连接符 23"/>
          <p:cNvCxnSpPr/>
          <p:nvPr/>
        </p:nvCxnSpPr>
        <p:spPr>
          <a:xfrm>
            <a:off x="1960128" y="1364231"/>
            <a:ext cx="3475968" cy="0"/>
          </a:xfrm>
          <a:prstGeom prst="line">
            <a:avLst/>
          </a:prstGeom>
          <a:ln/>
        </p:spPr>
        <p:style>
          <a:lnRef idx="3">
            <a:schemeClr val="accent2"/>
          </a:lnRef>
          <a:fillRef idx="0">
            <a:schemeClr val="accent2"/>
          </a:fillRef>
          <a:effectRef idx="2">
            <a:schemeClr val="accent2"/>
          </a:effectRef>
          <a:fontRef idx="minor">
            <a:schemeClr val="tx1"/>
          </a:fontRef>
        </p:style>
      </p:cxnSp>
      <p:pic>
        <p:nvPicPr>
          <p:cNvPr id="2" name="图片 1"/>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749533" y="4614199"/>
            <a:ext cx="7824216" cy="996696"/>
          </a:xfrm>
          <a:prstGeom prst="rect">
            <a:avLst/>
          </a:prstGeom>
        </p:spPr>
      </p:pic>
      <p:sp>
        <p:nvSpPr>
          <p:cNvPr id="12" name="椭圆 11"/>
          <p:cNvSpPr/>
          <p:nvPr/>
        </p:nvSpPr>
        <p:spPr>
          <a:xfrm>
            <a:off x="156707" y="2617420"/>
            <a:ext cx="3470197" cy="1152128"/>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4000" b="1" dirty="0" smtClean="0">
                <a:effectLst>
                  <a:outerShdw blurRad="38100" dist="38100" dir="2700000" algn="tl">
                    <a:srgbClr val="000000">
                      <a:alpha val="43137"/>
                    </a:srgbClr>
                  </a:outerShdw>
                </a:effectLst>
              </a:rPr>
              <a:t>nonlinear</a:t>
            </a:r>
            <a:endParaRPr lang="zh-CN" altLang="en-US" sz="4000"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4069450627"/>
      </p:ext>
    </p:extLst>
  </p:cSld>
  <p:clrMapOvr>
    <a:masterClrMapping/>
  </p:clrMapOvr>
  <mc:AlternateContent xmlns:mc="http://schemas.openxmlformats.org/markup-compatibility/2006" xmlns:p14="http://schemas.microsoft.com/office/powerpoint/2010/main">
    <mc:Choice Requires="p14">
      <p:transition spd="slow" p14:dur="2500">
        <p:checker dir="vert"/>
      </p:transition>
    </mc:Choice>
    <mc:Fallback xmlns="">
      <p:transition spd="slow">
        <p:checker dir="vert"/>
      </p:transition>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fdemo2000pts.avi">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6"/>
          <a:srcRect l="40047" t="8393" r="19267" b="12254"/>
          <a:stretch/>
        </p:blipFill>
        <p:spPr>
          <a:xfrm>
            <a:off x="191192" y="265244"/>
            <a:ext cx="4380808" cy="4389315"/>
          </a:xfrm>
          <a:prstGeom prst="rect">
            <a:avLst/>
          </a:prstGeom>
        </p:spPr>
      </p:pic>
      <p:pic>
        <p:nvPicPr>
          <p:cNvPr id="5" name="rangebearingpfdemo1000pts.avi">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rotWithShape="1">
          <a:blip r:embed="rId7"/>
          <a:srcRect l="41506" t="8389" r="17790" b="12374"/>
          <a:stretch/>
        </p:blipFill>
        <p:spPr>
          <a:xfrm>
            <a:off x="4679872" y="265243"/>
            <a:ext cx="4389313" cy="4389315"/>
          </a:xfrm>
          <a:prstGeom prst="rect">
            <a:avLst/>
          </a:prstGeom>
        </p:spPr>
      </p:pic>
      <p:sp>
        <p:nvSpPr>
          <p:cNvPr id="6" name="三十二角星 5"/>
          <p:cNvSpPr/>
          <p:nvPr/>
        </p:nvSpPr>
        <p:spPr>
          <a:xfrm>
            <a:off x="-1905" y="140926"/>
            <a:ext cx="1446167" cy="1008113"/>
          </a:xfrm>
          <a:prstGeom prst="star32">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2800" b="1" dirty="0" smtClean="0"/>
              <a:t>P61</a:t>
            </a:r>
            <a:endParaRPr lang="zh-CN" altLang="en-US" sz="2800" b="1" dirty="0"/>
          </a:p>
        </p:txBody>
      </p:sp>
      <p:sp>
        <p:nvSpPr>
          <p:cNvPr id="7" name="三十二角星 6"/>
          <p:cNvSpPr/>
          <p:nvPr/>
        </p:nvSpPr>
        <p:spPr>
          <a:xfrm>
            <a:off x="3995936" y="123928"/>
            <a:ext cx="1446167" cy="1008113"/>
          </a:xfrm>
          <a:prstGeom prst="star32">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2800" b="1" dirty="0" smtClean="0"/>
              <a:t>P64</a:t>
            </a:r>
            <a:endParaRPr lang="zh-CN" altLang="en-US" sz="2800" b="1" dirty="0"/>
          </a:p>
        </p:txBody>
      </p:sp>
      <p:sp>
        <p:nvSpPr>
          <p:cNvPr id="8" name="TextBox 7"/>
          <p:cNvSpPr txBox="1"/>
          <p:nvPr/>
        </p:nvSpPr>
        <p:spPr>
          <a:xfrm>
            <a:off x="329368" y="5085184"/>
            <a:ext cx="4104456" cy="1077218"/>
          </a:xfrm>
          <a:prstGeom prst="rect">
            <a:avLst/>
          </a:prstGeom>
          <a:noFill/>
        </p:spPr>
        <p:txBody>
          <a:bodyPr wrap="square" rtlCol="0">
            <a:spAutoFit/>
          </a:bodyPr>
          <a:lstStyle/>
          <a:p>
            <a:pPr algn="ctr"/>
            <a:r>
              <a:rPr lang="en-US" altLang="zh-CN" sz="3200" b="1" dirty="0" smtClean="0">
                <a:solidFill>
                  <a:srgbClr val="00B050"/>
                </a:solidFill>
                <a:effectLst>
                  <a:outerShdw blurRad="38100" dist="38100" dir="2700000" algn="tl">
                    <a:srgbClr val="000000">
                      <a:alpha val="43137"/>
                    </a:srgbClr>
                  </a:outerShdw>
                </a:effectLst>
              </a:rPr>
              <a:t>Bearing-only </a:t>
            </a:r>
          </a:p>
          <a:p>
            <a:pPr algn="ctr"/>
            <a:r>
              <a:rPr lang="en-US" altLang="zh-CN" sz="3200" b="1" dirty="0" smtClean="0">
                <a:solidFill>
                  <a:srgbClr val="00B050"/>
                </a:solidFill>
                <a:effectLst>
                  <a:outerShdw blurRad="38100" dist="38100" dir="2700000" algn="tl">
                    <a:srgbClr val="000000">
                      <a:alpha val="43137"/>
                    </a:srgbClr>
                  </a:outerShdw>
                </a:effectLst>
              </a:rPr>
              <a:t>2000 particles</a:t>
            </a:r>
            <a:endParaRPr lang="zh-CN" altLang="en-US" sz="3200" b="1" dirty="0">
              <a:solidFill>
                <a:srgbClr val="00B050"/>
              </a:solidFill>
              <a:effectLst>
                <a:outerShdw blurRad="38100" dist="38100" dir="2700000" algn="tl">
                  <a:srgbClr val="000000">
                    <a:alpha val="43137"/>
                  </a:srgbClr>
                </a:outerShdw>
              </a:effectLst>
            </a:endParaRPr>
          </a:p>
        </p:txBody>
      </p:sp>
      <p:sp>
        <p:nvSpPr>
          <p:cNvPr id="9" name="TextBox 8"/>
          <p:cNvSpPr txBox="1"/>
          <p:nvPr/>
        </p:nvSpPr>
        <p:spPr>
          <a:xfrm>
            <a:off x="4671335" y="5085184"/>
            <a:ext cx="4104456" cy="1077218"/>
          </a:xfrm>
          <a:prstGeom prst="rect">
            <a:avLst/>
          </a:prstGeom>
          <a:noFill/>
        </p:spPr>
        <p:txBody>
          <a:bodyPr wrap="square" rtlCol="0">
            <a:spAutoFit/>
          </a:bodyPr>
          <a:lstStyle/>
          <a:p>
            <a:pPr algn="ctr"/>
            <a:r>
              <a:rPr lang="en-US" altLang="zh-CN" sz="3200" b="1" dirty="0" smtClean="0">
                <a:solidFill>
                  <a:srgbClr val="FF0000"/>
                </a:solidFill>
                <a:effectLst>
                  <a:outerShdw blurRad="38100" dist="38100" dir="2700000" algn="tl">
                    <a:srgbClr val="000000">
                      <a:alpha val="43137"/>
                    </a:srgbClr>
                  </a:outerShdw>
                </a:effectLst>
              </a:rPr>
              <a:t>Bearing &amp; Range </a:t>
            </a:r>
          </a:p>
          <a:p>
            <a:pPr algn="ctr"/>
            <a:r>
              <a:rPr lang="en-US" altLang="zh-CN" sz="3200" b="1" dirty="0" smtClean="0">
                <a:solidFill>
                  <a:srgbClr val="FF0000"/>
                </a:solidFill>
                <a:effectLst>
                  <a:outerShdw blurRad="38100" dist="38100" dir="2700000" algn="tl">
                    <a:srgbClr val="000000">
                      <a:alpha val="43137"/>
                    </a:srgbClr>
                  </a:outerShdw>
                </a:effectLst>
              </a:rPr>
              <a:t>1000 particles</a:t>
            </a:r>
            <a:endParaRPr lang="zh-CN" altLang="en-US" sz="3200" b="1" dirty="0">
              <a:solidFill>
                <a:srgbClr val="FF00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680789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7800" fill="hold"/>
                                        <p:tgtEl>
                                          <p:spTgt spid="4"/>
                                        </p:tgtEl>
                                      </p:cBhvr>
                                    </p:cmd>
                                  </p:childTnLst>
                                </p:cTn>
                              </p:par>
                              <p:par>
                                <p:cTn id="7" presetID="1" presetClass="mediacall" presetSubtype="0" fill="hold" nodeType="withEffect">
                                  <p:stCondLst>
                                    <p:cond delay="0"/>
                                  </p:stCondLst>
                                  <p:childTnLst>
                                    <p:cmd type="call" cmd="playFrom(0.0)">
                                      <p:cBhvr>
                                        <p:cTn id="8" dur="578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9" repeatCount="indefinite" fill="hold" display="0">
                  <p:stCondLst>
                    <p:cond delay="indefinite"/>
                  </p:stCondLst>
                </p:cTn>
                <p:tgtEl>
                  <p:spTgt spid="4"/>
                </p:tgtEl>
              </p:cMediaNode>
            </p:video>
            <p:seq concurrent="1" nextAc="seek">
              <p:cTn id="10" restart="whenNotActive" fill="hold" evtFilter="cancelBubble" nodeType="interactiveSeq">
                <p:stCondLst>
                  <p:cond evt="onClick" delay="0">
                    <p:tgtEl>
                      <p:spTgt spid="4"/>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clickEffect">
                                  <p:stCondLst>
                                    <p:cond delay="0"/>
                                  </p:stCondLst>
                                  <p:childTnLst>
                                    <p:cmd type="call" cmd="togglePause">
                                      <p:cBhvr>
                                        <p:cTn id="14" dur="1" fill="hold"/>
                                        <p:tgtEl>
                                          <p:spTgt spid="4"/>
                                        </p:tgtEl>
                                      </p:cBhvr>
                                    </p:cmd>
                                  </p:childTnLst>
                                </p:cTn>
                              </p:par>
                            </p:childTnLst>
                          </p:cTn>
                        </p:par>
                      </p:childTnLst>
                    </p:cTn>
                  </p:par>
                </p:childTnLst>
              </p:cTn>
              <p:nextCondLst>
                <p:cond evt="onClick" delay="0">
                  <p:tgtEl>
                    <p:spTgt spid="4"/>
                  </p:tgtEl>
                </p:cond>
              </p:nextCondLst>
            </p:seq>
            <p:video>
              <p:cMediaNode vol="80000">
                <p:cTn id="15" repeatCount="indefinite" fill="hold" display="0">
                  <p:stCondLst>
                    <p:cond delay="indefinite"/>
                  </p:stCondLst>
                </p:cTn>
                <p:tgtEl>
                  <p:spTgt spid="5"/>
                </p:tgtEl>
              </p:cMediaNode>
            </p:video>
            <p:seq concurrent="1" nextAc="seek">
              <p:cTn id="16" restart="whenNotActive" fill="hold" evtFilter="cancelBubble" nodeType="interactiveSeq">
                <p:stCondLst>
                  <p:cond evt="onClick" delay="0">
                    <p:tgtEl>
                      <p:spTgt spid="5"/>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图示 2"/>
          <p:cNvGraphicFramePr/>
          <p:nvPr>
            <p:extLst>
              <p:ext uri="{D42A27DB-BD31-4B8C-83A1-F6EECF244321}">
                <p14:modId xmlns:p14="http://schemas.microsoft.com/office/powerpoint/2010/main" val="2527805147"/>
              </p:ext>
            </p:extLst>
          </p:nvPr>
        </p:nvGraphicFramePr>
        <p:xfrm>
          <a:off x="1115616" y="764704"/>
          <a:ext cx="7344816" cy="530306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3225004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samuel\Downloads\scholar_logo_lg_2011.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0730" y="2420888"/>
            <a:ext cx="6475484" cy="2580809"/>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p:cNvSpPr/>
          <p:nvPr/>
        </p:nvSpPr>
        <p:spPr>
          <a:xfrm>
            <a:off x="52080" y="116632"/>
            <a:ext cx="8872785" cy="6555641"/>
          </a:xfrm>
          <a:prstGeom prst="rect">
            <a:avLst/>
          </a:prstGeom>
        </p:spPr>
        <p:txBody>
          <a:bodyPr wrap="square">
            <a:spAutoFit/>
          </a:bodyPr>
          <a:lstStyle/>
          <a:p>
            <a:r>
              <a:rPr lang="en-US" altLang="zh-CN" sz="1400" b="1" dirty="0"/>
              <a:t>A General Convergence Result for Particle Filtering.pdf</a:t>
            </a:r>
            <a:br>
              <a:rPr lang="en-US" altLang="zh-CN" sz="1400" b="1" dirty="0"/>
            </a:br>
            <a:r>
              <a:rPr lang="en-US" altLang="zh-CN" sz="1400" b="1" dirty="0"/>
              <a:t>A Particle Filter for Bid Estimation in Ad Auctions with.pdf</a:t>
            </a:r>
            <a:br>
              <a:rPr lang="en-US" altLang="zh-CN" sz="1400" b="1" dirty="0"/>
            </a:br>
            <a:r>
              <a:rPr lang="en-US" altLang="zh-CN" sz="1400" b="1" dirty="0"/>
              <a:t>A Theoretical Framework for Sequential Importance Sampling with Resampling. Statistics for Engineering and Information Science. </a:t>
            </a:r>
            <a:r>
              <a:rPr lang="en-US" altLang="zh-CN" sz="1400" b="1" dirty="0" smtClean="0"/>
              <a:t>Springer.pdf</a:t>
            </a:r>
            <a:r>
              <a:rPr lang="en-US" altLang="zh-CN" sz="1400" b="1" dirty="0"/>
              <a:t/>
            </a:r>
            <a:br>
              <a:rPr lang="en-US" altLang="zh-CN" sz="1400" b="1" dirty="0"/>
            </a:br>
            <a:r>
              <a:rPr lang="en-US" altLang="zh-CN" sz="1400" b="1" dirty="0"/>
              <a:t>A Tutorial on Bayesian Estimation and Tracking techniques applicable to nonlinear and non-</a:t>
            </a:r>
            <a:r>
              <a:rPr lang="en-US" altLang="zh-CN" sz="1400" b="1" dirty="0" err="1"/>
              <a:t>gaussian</a:t>
            </a:r>
            <a:r>
              <a:rPr lang="en-US" altLang="zh-CN" sz="1400" b="1" dirty="0"/>
              <a:t> processes.pdf</a:t>
            </a:r>
            <a:br>
              <a:rPr lang="en-US" altLang="zh-CN" sz="1400" b="1" dirty="0"/>
            </a:br>
            <a:r>
              <a:rPr lang="en-US" altLang="zh-CN" sz="1400" b="1" dirty="0"/>
              <a:t>A Tutorial on Particle Filtering and Smoothing fifteen years later.pdf</a:t>
            </a:r>
            <a:br>
              <a:rPr lang="en-US" altLang="zh-CN" sz="1400" b="1" dirty="0"/>
            </a:br>
            <a:r>
              <a:rPr lang="en-US" altLang="zh-CN" sz="1400" b="1" dirty="0"/>
              <a:t>A tutorial on particle filters for online </a:t>
            </a:r>
            <a:r>
              <a:rPr lang="en-US" altLang="zh-CN" sz="1400" b="1" dirty="0" err="1"/>
              <a:t>nonlinearnon</a:t>
            </a:r>
            <a:r>
              <a:rPr lang="en-US" altLang="zh-CN" sz="1400" b="1" dirty="0"/>
              <a:t>-Gaussian Bayesian tracking.pdf</a:t>
            </a:r>
            <a:br>
              <a:rPr lang="en-US" altLang="zh-CN" sz="1400" b="1" dirty="0"/>
            </a:br>
            <a:r>
              <a:rPr lang="en-US" altLang="zh-CN" sz="1400" b="1" dirty="0"/>
              <a:t>an overview of </a:t>
            </a:r>
            <a:r>
              <a:rPr lang="en-US" altLang="zh-CN" sz="1400" b="1" dirty="0" err="1"/>
              <a:t>exsiting</a:t>
            </a:r>
            <a:r>
              <a:rPr lang="en-US" altLang="zh-CN" sz="1400" b="1" dirty="0"/>
              <a:t> Methods and Recent Advances in SMC.pdf</a:t>
            </a:r>
            <a:br>
              <a:rPr lang="en-US" altLang="zh-CN" sz="1400" b="1" dirty="0"/>
            </a:br>
            <a:r>
              <a:rPr lang="en-US" altLang="zh-CN" sz="1400" b="1" dirty="0"/>
              <a:t>An Overview of Sequential Bayesian Filtering in Ocean Acoustics.pdf</a:t>
            </a:r>
            <a:br>
              <a:rPr lang="en-US" altLang="zh-CN" sz="1400" b="1" dirty="0"/>
            </a:br>
            <a:r>
              <a:rPr lang="en-US" altLang="zh-CN" sz="1400" b="1" dirty="0"/>
              <a:t>An overview of sequential Monte Carlo methods for parameter estimation in general state-space models.pdf</a:t>
            </a:r>
            <a:br>
              <a:rPr lang="en-US" altLang="zh-CN" sz="1400" b="1" dirty="0"/>
            </a:br>
            <a:r>
              <a:rPr lang="en-US" altLang="zh-CN" sz="1400" b="1" dirty="0"/>
              <a:t>An Overview on Bayesian Tracking for Video analytics.pdf</a:t>
            </a:r>
            <a:br>
              <a:rPr lang="en-US" altLang="zh-CN" sz="1400" b="1" dirty="0"/>
            </a:br>
            <a:r>
              <a:rPr lang="en-US" altLang="zh-CN" sz="1400" b="1" dirty="0"/>
              <a:t>Bayesian Filtering--From Kalman Filters to particle filter.pdf</a:t>
            </a:r>
            <a:br>
              <a:rPr lang="en-US" altLang="zh-CN" sz="1400" b="1" dirty="0"/>
            </a:br>
            <a:r>
              <a:rPr lang="en-US" altLang="zh-CN" sz="1400" b="1" dirty="0"/>
              <a:t>Bayesian Tracking for Video Analytics.pdf</a:t>
            </a:r>
            <a:br>
              <a:rPr lang="en-US" altLang="zh-CN" sz="1400" b="1" dirty="0"/>
            </a:br>
            <a:r>
              <a:rPr lang="en-US" altLang="zh-CN" sz="1400" b="1" dirty="0"/>
              <a:t>Improvement Strategies for Monte Carlo Particle Filters.pdf</a:t>
            </a:r>
            <a:br>
              <a:rPr lang="en-US" altLang="zh-CN" sz="1400" b="1" dirty="0"/>
            </a:br>
            <a:r>
              <a:rPr lang="en-US" altLang="zh-CN" sz="1400" b="1" dirty="0"/>
              <a:t>New probabilistic inference algorithms that harness the strengths of </a:t>
            </a:r>
            <a:r>
              <a:rPr lang="en-US" altLang="zh-CN" sz="1400" b="1" dirty="0" err="1"/>
              <a:t>variational</a:t>
            </a:r>
            <a:r>
              <a:rPr lang="en-US" altLang="zh-CN" sz="1400" b="1" dirty="0"/>
              <a:t> and </a:t>
            </a:r>
            <a:r>
              <a:rPr lang="en-US" altLang="zh-CN" sz="1400" b="1" dirty="0" err="1"/>
              <a:t>monte</a:t>
            </a:r>
            <a:r>
              <a:rPr lang="en-US" altLang="zh-CN" sz="1400" b="1" dirty="0"/>
              <a:t> </a:t>
            </a:r>
            <a:r>
              <a:rPr lang="en-US" altLang="zh-CN" sz="1400" b="1" dirty="0" err="1"/>
              <a:t>carlo</a:t>
            </a:r>
            <a:r>
              <a:rPr lang="en-US" altLang="zh-CN" sz="1400" b="1" dirty="0"/>
              <a:t> methods.pdf</a:t>
            </a:r>
            <a:br>
              <a:rPr lang="en-US" altLang="zh-CN" sz="1400" b="1" dirty="0"/>
            </a:br>
            <a:r>
              <a:rPr lang="en-US" altLang="zh-CN" sz="1400" b="1" dirty="0"/>
              <a:t>Nonlinear Filters Beyond the Kalman filter.pdf</a:t>
            </a:r>
            <a:br>
              <a:rPr lang="en-US" altLang="zh-CN" sz="1400" b="1" dirty="0"/>
            </a:br>
            <a:r>
              <a:rPr lang="en-US" altLang="zh-CN" sz="1400" b="1" dirty="0"/>
              <a:t>ONLINE SEQUENTIAL MONTE CARLO EM ALGORITHM.pdf</a:t>
            </a:r>
            <a:br>
              <a:rPr lang="en-US" altLang="zh-CN" sz="1400" b="1" dirty="0"/>
            </a:br>
            <a:r>
              <a:rPr lang="en-US" altLang="zh-CN" sz="1400" b="1" dirty="0"/>
              <a:t>Particle Filter Theory and Practice with positioning applications.pdf</a:t>
            </a:r>
            <a:br>
              <a:rPr lang="en-US" altLang="zh-CN" sz="1400" b="1" dirty="0"/>
            </a:br>
            <a:r>
              <a:rPr lang="en-US" altLang="zh-CN" sz="1400" b="1" dirty="0"/>
              <a:t>particle filtering---IEEE signal process. Magazine.pdf</a:t>
            </a:r>
            <a:br>
              <a:rPr lang="en-US" altLang="zh-CN" sz="1400" b="1" dirty="0"/>
            </a:br>
            <a:r>
              <a:rPr lang="en-US" altLang="zh-CN" sz="1400" b="1" dirty="0"/>
              <a:t>Particle Filters for Positioning, Navigation and tracking.pdf</a:t>
            </a:r>
            <a:br>
              <a:rPr lang="en-US" altLang="zh-CN" sz="1400" b="1" dirty="0"/>
            </a:br>
            <a:r>
              <a:rPr lang="en-US" altLang="zh-CN" sz="1400" b="1" dirty="0"/>
              <a:t>Particle Filters in Robotics.pdf</a:t>
            </a:r>
            <a:br>
              <a:rPr lang="en-US" altLang="zh-CN" sz="1400" b="1" dirty="0"/>
            </a:br>
            <a:r>
              <a:rPr lang="en-US" altLang="zh-CN" sz="1400" b="1" dirty="0"/>
              <a:t>Particle_Filters_in_Decision_Making_Problems_under_Uncertainty.pdf</a:t>
            </a:r>
            <a:br>
              <a:rPr lang="en-US" altLang="zh-CN" sz="1400" b="1" dirty="0"/>
            </a:br>
            <a:r>
              <a:rPr lang="en-US" altLang="zh-CN" sz="1400" b="1" dirty="0"/>
              <a:t>Recent Developments in Auxiliary Particle Filtering.pdf</a:t>
            </a:r>
            <a:br>
              <a:rPr lang="en-US" altLang="zh-CN" sz="1400" b="1" dirty="0"/>
            </a:br>
            <a:r>
              <a:rPr lang="en-US" altLang="zh-CN" sz="1400" b="1" dirty="0"/>
              <a:t>PF in geophysical systems.pdf</a:t>
            </a:r>
            <a:br>
              <a:rPr lang="en-US" altLang="zh-CN" sz="1400" b="1" dirty="0"/>
            </a:br>
            <a:r>
              <a:rPr lang="en-US" altLang="zh-CN" sz="1400" b="1" dirty="0"/>
              <a:t>Sequential Decision Making in General state space models.pdf</a:t>
            </a:r>
            <a:br>
              <a:rPr lang="en-US" altLang="zh-CN" sz="1400" b="1" dirty="0"/>
            </a:br>
            <a:r>
              <a:rPr lang="en-US" altLang="zh-CN" sz="1400" b="1" dirty="0"/>
              <a:t>Sequential Monte Carlo Methods  a Survey.pdf</a:t>
            </a:r>
            <a:br>
              <a:rPr lang="en-US" altLang="zh-CN" sz="1400" b="1" dirty="0"/>
            </a:br>
            <a:r>
              <a:rPr lang="en-US" altLang="zh-CN" sz="1400" b="1" dirty="0" err="1"/>
              <a:t>stochastic_filtering</a:t>
            </a:r>
            <a:r>
              <a:rPr lang="en-US" altLang="zh-CN" sz="1400" b="1" dirty="0"/>
              <a:t>_ a brief tutorial.pdf</a:t>
            </a:r>
            <a:br>
              <a:rPr lang="en-US" altLang="zh-CN" sz="1400" b="1" dirty="0"/>
            </a:br>
            <a:r>
              <a:rPr lang="en-US" altLang="zh-CN" sz="1400" b="1" dirty="0"/>
              <a:t>Unscented Filtering and Nonlinear Estimation.pdf</a:t>
            </a:r>
            <a:br>
              <a:rPr lang="en-US" altLang="zh-CN" sz="1400" b="1" dirty="0"/>
            </a:br>
            <a:r>
              <a:rPr lang="en-US" altLang="zh-CN" sz="1400" b="1" dirty="0"/>
              <a:t>Particle Distribution Optimization (PDO): A Fundamental Requirement of Particle </a:t>
            </a:r>
            <a:r>
              <a:rPr lang="en-US" altLang="zh-CN" sz="1400" b="1" dirty="0" smtClean="0"/>
              <a:t>Filters.pdf</a:t>
            </a:r>
            <a:endParaRPr lang="zh-CN" altLang="en-US" sz="1400" b="1" dirty="0"/>
          </a:p>
        </p:txBody>
      </p:sp>
      <p:sp>
        <p:nvSpPr>
          <p:cNvPr id="3" name="矩形 2"/>
          <p:cNvSpPr/>
          <p:nvPr/>
        </p:nvSpPr>
        <p:spPr>
          <a:xfrm>
            <a:off x="1259632" y="6437115"/>
            <a:ext cx="7488832" cy="369332"/>
          </a:xfrm>
          <a:prstGeom prst="rect">
            <a:avLst/>
          </a:prstGeom>
        </p:spPr>
        <p:txBody>
          <a:bodyPr wrap="square">
            <a:spAutoFit/>
          </a:bodyPr>
          <a:lstStyle/>
          <a:p>
            <a:r>
              <a:rPr lang="en-US" altLang="zh-CN" dirty="0">
                <a:hlinkClick r:id="rId3"/>
              </a:rPr>
              <a:t>http://bbs.sciencenet.cn/thread-558717-1-1.html</a:t>
            </a:r>
            <a:endParaRPr lang="zh-CN" altLang="en-US" dirty="0"/>
          </a:p>
        </p:txBody>
      </p:sp>
    </p:spTree>
    <p:extLst>
      <p:ext uri="{BB962C8B-B14F-4D97-AF65-F5344CB8AC3E}">
        <p14:creationId xmlns:p14="http://schemas.microsoft.com/office/powerpoint/2010/main" val="1655420693"/>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图示 2"/>
          <p:cNvGraphicFramePr/>
          <p:nvPr>
            <p:extLst>
              <p:ext uri="{D42A27DB-BD31-4B8C-83A1-F6EECF244321}">
                <p14:modId xmlns:p14="http://schemas.microsoft.com/office/powerpoint/2010/main" val="1577915038"/>
              </p:ext>
            </p:extLst>
          </p:nvPr>
        </p:nvGraphicFramePr>
        <p:xfrm>
          <a:off x="1115616" y="1196752"/>
          <a:ext cx="7056784" cy="453650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74726715"/>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5"/>
          <p:cNvSpPr txBox="1">
            <a:spLocks/>
          </p:cNvSpPr>
          <p:nvPr/>
        </p:nvSpPr>
        <p:spPr>
          <a:xfrm>
            <a:off x="899592" y="2132856"/>
            <a:ext cx="7524328" cy="1470025"/>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sz="7200" b="1" dirty="0" smtClean="0">
                <a:solidFill>
                  <a:srgbClr val="00B050"/>
                </a:solidFill>
                <a:effectLst>
                  <a:outerShdw blurRad="38100" dist="38100" dir="2700000" algn="tl">
                    <a:srgbClr val="000000">
                      <a:alpha val="43137"/>
                    </a:srgbClr>
                  </a:outerShdw>
                </a:effectLst>
                <a:latin typeface="Comic Sans MS" pitchFamily="66" charset="0"/>
                <a:cs typeface="Arial" pitchFamily="34" charset="0"/>
              </a:rPr>
              <a:t>Cool PF demos</a:t>
            </a:r>
          </a:p>
        </p:txBody>
      </p:sp>
      <p:sp>
        <p:nvSpPr>
          <p:cNvPr id="4" name="TextBox 3"/>
          <p:cNvSpPr txBox="1"/>
          <p:nvPr/>
        </p:nvSpPr>
        <p:spPr>
          <a:xfrm>
            <a:off x="2123728" y="3968679"/>
            <a:ext cx="5400600" cy="369332"/>
          </a:xfrm>
          <a:prstGeom prst="rect">
            <a:avLst/>
          </a:prstGeom>
          <a:noFill/>
        </p:spPr>
        <p:txBody>
          <a:bodyPr wrap="square" rtlCol="0">
            <a:spAutoFit/>
          </a:bodyPr>
          <a:lstStyle/>
          <a:p>
            <a:r>
              <a:rPr lang="en-US" altLang="zh-CN" dirty="0" smtClean="0"/>
              <a:t>They are produced by Sebastian </a:t>
            </a:r>
            <a:r>
              <a:rPr lang="en-US" altLang="zh-CN" dirty="0" err="1" smtClean="0"/>
              <a:t>Thrun</a:t>
            </a:r>
            <a:r>
              <a:rPr lang="en-US" altLang="zh-CN" dirty="0" smtClean="0"/>
              <a:t> @ Stanford </a:t>
            </a:r>
            <a:endParaRPr lang="zh-CN" altLang="en-US" dirty="0"/>
          </a:p>
        </p:txBody>
      </p:sp>
    </p:spTree>
    <p:extLst>
      <p:ext uri="{BB962C8B-B14F-4D97-AF65-F5344CB8AC3E}">
        <p14:creationId xmlns:p14="http://schemas.microsoft.com/office/powerpoint/2010/main" val="1154405851"/>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467544" y="260648"/>
            <a:ext cx="8424862" cy="641350"/>
          </a:xfrm>
          <a:prstGeom prst="rect">
            <a:avLst/>
          </a:prstGeom>
        </p:spPr>
        <p:txBody>
          <a:bodyPr/>
          <a:lstStyle/>
          <a:p>
            <a:r>
              <a:rPr lang="en-US" altLang="zh-CN" sz="3600" b="1" dirty="0" smtClean="0">
                <a:solidFill>
                  <a:srgbClr val="FFFF00"/>
                </a:solidFill>
                <a:effectLst>
                  <a:outerShdw blurRad="38100" dist="38100" dir="2700000" algn="tl">
                    <a:srgbClr val="000000">
                      <a:alpha val="43137"/>
                    </a:srgbClr>
                  </a:outerShdw>
                </a:effectLst>
                <a:latin typeface="+mn-lt"/>
              </a:rPr>
              <a:t>The robotic tour guide at National Museum of American History</a:t>
            </a:r>
            <a:endParaRPr lang="zh-CN" altLang="en-US" sz="3600" b="1" dirty="0">
              <a:solidFill>
                <a:srgbClr val="FFFF00"/>
              </a:solidFill>
              <a:effectLst>
                <a:outerShdw blurRad="38100" dist="38100" dir="2700000" algn="tl">
                  <a:srgbClr val="000000">
                    <a:alpha val="43137"/>
                  </a:srgbClr>
                </a:outerShdw>
              </a:effectLst>
              <a:latin typeface="+mn-lt"/>
            </a:endParaRPr>
          </a:p>
        </p:txBody>
      </p:sp>
      <p:pic>
        <p:nvPicPr>
          <p:cNvPr id="6" name="Picture 2" descr="pic_10_0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27434" y="2780928"/>
            <a:ext cx="5796486" cy="3960440"/>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7" name="Picture 4" descr="mean-010"/>
          <p:cNvPicPr>
            <a:picLocks noChangeAspect="1" noChangeArrowheads="1"/>
          </p:cNvPicPr>
          <p:nvPr/>
        </p:nvPicPr>
        <p:blipFill>
          <a:blip r:embed="rId3">
            <a:extLst>
              <a:ext uri="{28A0092B-C50C-407E-A947-70E740481C1C}">
                <a14:useLocalDpi xmlns:a14="http://schemas.microsoft.com/office/drawing/2010/main" val="0"/>
              </a:ext>
            </a:extLst>
          </a:blip>
          <a:srcRect l="2235" t="14819" r="6839"/>
          <a:stretch>
            <a:fillRect/>
          </a:stretch>
        </p:blipFill>
        <p:spPr bwMode="auto">
          <a:xfrm>
            <a:off x="164907" y="1484784"/>
            <a:ext cx="4876800" cy="3730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5224897"/>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4226" name="Rectangle 2"/>
          <p:cNvSpPr>
            <a:spLocks noGrp="1" noChangeArrowheads="1"/>
          </p:cNvSpPr>
          <p:nvPr>
            <p:ph type="title" idx="4294967295"/>
          </p:nvPr>
        </p:nvSpPr>
        <p:spPr>
          <a:xfrm>
            <a:off x="719138" y="381000"/>
            <a:ext cx="8424862" cy="641350"/>
          </a:xfrm>
          <a:prstGeom prst="rect">
            <a:avLst/>
          </a:prstGeom>
        </p:spPr>
        <p:txBody>
          <a:bodyPr/>
          <a:lstStyle/>
          <a:p>
            <a:r>
              <a:rPr lang="en-US" altLang="zh-CN" b="1" dirty="0">
                <a:solidFill>
                  <a:srgbClr val="FF0000"/>
                </a:solidFill>
                <a:effectLst>
                  <a:outerShdw blurRad="38100" dist="38100" dir="2700000" algn="tl">
                    <a:srgbClr val="000000">
                      <a:alpha val="43137"/>
                    </a:srgbClr>
                  </a:outerShdw>
                </a:effectLst>
                <a:latin typeface="+mn-lt"/>
                <a:ea typeface="宋体" charset="-122"/>
              </a:rPr>
              <a:t>Vision-based Localization</a:t>
            </a:r>
          </a:p>
        </p:txBody>
      </p:sp>
      <p:sp>
        <p:nvSpPr>
          <p:cNvPr id="1204227" name="Line 3"/>
          <p:cNvSpPr>
            <a:spLocks noChangeShapeType="1"/>
          </p:cNvSpPr>
          <p:nvPr/>
        </p:nvSpPr>
        <p:spPr bwMode="auto">
          <a:xfrm flipH="1" flipV="1">
            <a:off x="1917700" y="2209800"/>
            <a:ext cx="76200" cy="2209800"/>
          </a:xfrm>
          <a:prstGeom prst="line">
            <a:avLst/>
          </a:prstGeom>
          <a:noFill/>
          <a:ln w="28575" cap="rnd">
            <a:solidFill>
              <a:srgbClr val="FFC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204228" name="Group 4"/>
          <p:cNvGrpSpPr>
            <a:grpSpLocks/>
          </p:cNvGrpSpPr>
          <p:nvPr/>
        </p:nvGrpSpPr>
        <p:grpSpPr bwMode="auto">
          <a:xfrm>
            <a:off x="1597025" y="4419600"/>
            <a:ext cx="701675" cy="1428750"/>
            <a:chOff x="4128" y="864"/>
            <a:chExt cx="864" cy="1824"/>
          </a:xfrm>
        </p:grpSpPr>
        <p:sp>
          <p:nvSpPr>
            <p:cNvPr id="1204229" name="Rectangle 5"/>
            <p:cNvSpPr>
              <a:spLocks noChangeArrowheads="1"/>
            </p:cNvSpPr>
            <p:nvPr/>
          </p:nvSpPr>
          <p:spPr bwMode="auto">
            <a:xfrm>
              <a:off x="4128" y="1152"/>
              <a:ext cx="864" cy="1440"/>
            </a:xfrm>
            <a:prstGeom prst="rect">
              <a:avLst/>
            </a:prstGeom>
            <a:noFill/>
            <a:ln w="28575">
              <a:solidFill>
                <a:srgbClr val="FFC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4230" name="Rectangle 6"/>
            <p:cNvSpPr>
              <a:spLocks noChangeArrowheads="1"/>
            </p:cNvSpPr>
            <p:nvPr/>
          </p:nvSpPr>
          <p:spPr bwMode="auto">
            <a:xfrm>
              <a:off x="4128" y="1776"/>
              <a:ext cx="384" cy="720"/>
            </a:xfrm>
            <a:prstGeom prst="rect">
              <a:avLst/>
            </a:prstGeom>
            <a:noFill/>
            <a:ln w="28575">
              <a:solidFill>
                <a:srgbClr val="FFC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4231" name="Rectangle 7"/>
            <p:cNvSpPr>
              <a:spLocks noChangeArrowheads="1"/>
            </p:cNvSpPr>
            <p:nvPr/>
          </p:nvSpPr>
          <p:spPr bwMode="auto">
            <a:xfrm>
              <a:off x="4512" y="1776"/>
              <a:ext cx="336" cy="720"/>
            </a:xfrm>
            <a:prstGeom prst="rect">
              <a:avLst/>
            </a:prstGeom>
            <a:noFill/>
            <a:ln w="28575">
              <a:solidFill>
                <a:srgbClr val="FFC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4232" name="Rectangle 8"/>
            <p:cNvSpPr>
              <a:spLocks noChangeArrowheads="1"/>
            </p:cNvSpPr>
            <p:nvPr/>
          </p:nvSpPr>
          <p:spPr bwMode="auto">
            <a:xfrm>
              <a:off x="4848" y="1776"/>
              <a:ext cx="144" cy="720"/>
            </a:xfrm>
            <a:prstGeom prst="rect">
              <a:avLst/>
            </a:prstGeom>
            <a:noFill/>
            <a:ln w="28575">
              <a:solidFill>
                <a:srgbClr val="FFC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4233" name="Rectangle 9"/>
            <p:cNvSpPr>
              <a:spLocks noChangeArrowheads="1"/>
            </p:cNvSpPr>
            <p:nvPr/>
          </p:nvSpPr>
          <p:spPr bwMode="auto">
            <a:xfrm>
              <a:off x="4224" y="2592"/>
              <a:ext cx="240" cy="96"/>
            </a:xfrm>
            <a:prstGeom prst="rect">
              <a:avLst/>
            </a:prstGeom>
            <a:noFill/>
            <a:ln w="28575">
              <a:solidFill>
                <a:srgbClr val="FFC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4234" name="Rectangle 10"/>
            <p:cNvSpPr>
              <a:spLocks noChangeArrowheads="1"/>
            </p:cNvSpPr>
            <p:nvPr/>
          </p:nvSpPr>
          <p:spPr bwMode="auto">
            <a:xfrm>
              <a:off x="4752" y="2592"/>
              <a:ext cx="144" cy="96"/>
            </a:xfrm>
            <a:prstGeom prst="rect">
              <a:avLst/>
            </a:prstGeom>
            <a:noFill/>
            <a:ln w="28575">
              <a:solidFill>
                <a:srgbClr val="FFC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4235" name="Rectangle 11"/>
            <p:cNvSpPr>
              <a:spLocks noChangeArrowheads="1"/>
            </p:cNvSpPr>
            <p:nvPr/>
          </p:nvSpPr>
          <p:spPr bwMode="auto">
            <a:xfrm>
              <a:off x="4128" y="1392"/>
              <a:ext cx="864" cy="192"/>
            </a:xfrm>
            <a:prstGeom prst="rect">
              <a:avLst/>
            </a:prstGeom>
            <a:noFill/>
            <a:ln w="28575">
              <a:solidFill>
                <a:srgbClr val="FFC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4236" name="Oval 12"/>
            <p:cNvSpPr>
              <a:spLocks noChangeArrowheads="1"/>
            </p:cNvSpPr>
            <p:nvPr/>
          </p:nvSpPr>
          <p:spPr bwMode="auto">
            <a:xfrm>
              <a:off x="4176" y="1440"/>
              <a:ext cx="96" cy="96"/>
            </a:xfrm>
            <a:prstGeom prst="ellipse">
              <a:avLst/>
            </a:prstGeom>
            <a:noFill/>
            <a:ln w="28575">
              <a:solidFill>
                <a:srgbClr val="FFC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4237" name="Oval 13"/>
            <p:cNvSpPr>
              <a:spLocks noChangeArrowheads="1"/>
            </p:cNvSpPr>
            <p:nvPr/>
          </p:nvSpPr>
          <p:spPr bwMode="auto">
            <a:xfrm>
              <a:off x="4320" y="1440"/>
              <a:ext cx="96" cy="96"/>
            </a:xfrm>
            <a:prstGeom prst="ellipse">
              <a:avLst/>
            </a:prstGeom>
            <a:noFill/>
            <a:ln w="28575">
              <a:solidFill>
                <a:srgbClr val="FFC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4238" name="Oval 14"/>
            <p:cNvSpPr>
              <a:spLocks noChangeArrowheads="1"/>
            </p:cNvSpPr>
            <p:nvPr/>
          </p:nvSpPr>
          <p:spPr bwMode="auto">
            <a:xfrm>
              <a:off x="4464" y="1440"/>
              <a:ext cx="96" cy="96"/>
            </a:xfrm>
            <a:prstGeom prst="ellipse">
              <a:avLst/>
            </a:prstGeom>
            <a:noFill/>
            <a:ln w="28575">
              <a:solidFill>
                <a:srgbClr val="FFC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4239" name="Oval 15"/>
            <p:cNvSpPr>
              <a:spLocks noChangeArrowheads="1"/>
            </p:cNvSpPr>
            <p:nvPr/>
          </p:nvSpPr>
          <p:spPr bwMode="auto">
            <a:xfrm>
              <a:off x="4608" y="1440"/>
              <a:ext cx="96" cy="96"/>
            </a:xfrm>
            <a:prstGeom prst="ellipse">
              <a:avLst/>
            </a:prstGeom>
            <a:noFill/>
            <a:ln w="28575">
              <a:solidFill>
                <a:srgbClr val="FFC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4240" name="Oval 16"/>
            <p:cNvSpPr>
              <a:spLocks noChangeArrowheads="1"/>
            </p:cNvSpPr>
            <p:nvPr/>
          </p:nvSpPr>
          <p:spPr bwMode="auto">
            <a:xfrm>
              <a:off x="4752" y="1440"/>
              <a:ext cx="96" cy="96"/>
            </a:xfrm>
            <a:prstGeom prst="ellipse">
              <a:avLst/>
            </a:prstGeom>
            <a:noFill/>
            <a:ln w="28575">
              <a:solidFill>
                <a:srgbClr val="FFC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4241" name="Oval 17"/>
            <p:cNvSpPr>
              <a:spLocks noChangeArrowheads="1"/>
            </p:cNvSpPr>
            <p:nvPr/>
          </p:nvSpPr>
          <p:spPr bwMode="auto">
            <a:xfrm>
              <a:off x="4896" y="1440"/>
              <a:ext cx="96" cy="96"/>
            </a:xfrm>
            <a:prstGeom prst="ellipse">
              <a:avLst/>
            </a:prstGeom>
            <a:noFill/>
            <a:ln w="28575">
              <a:solidFill>
                <a:srgbClr val="FFC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4242" name="Rectangle 18"/>
            <p:cNvSpPr>
              <a:spLocks noChangeArrowheads="1"/>
            </p:cNvSpPr>
            <p:nvPr/>
          </p:nvSpPr>
          <p:spPr bwMode="auto">
            <a:xfrm>
              <a:off x="4128" y="912"/>
              <a:ext cx="144" cy="96"/>
            </a:xfrm>
            <a:prstGeom prst="rect">
              <a:avLst/>
            </a:prstGeom>
            <a:noFill/>
            <a:ln w="28575">
              <a:solidFill>
                <a:srgbClr val="FFC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4243" name="Rectangle 19"/>
            <p:cNvSpPr>
              <a:spLocks noChangeArrowheads="1"/>
            </p:cNvSpPr>
            <p:nvPr/>
          </p:nvSpPr>
          <p:spPr bwMode="auto">
            <a:xfrm>
              <a:off x="4272" y="864"/>
              <a:ext cx="288" cy="288"/>
            </a:xfrm>
            <a:prstGeom prst="rect">
              <a:avLst/>
            </a:prstGeom>
            <a:noFill/>
            <a:ln w="28575">
              <a:solidFill>
                <a:srgbClr val="FFC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4244" name="Rectangle 20"/>
            <p:cNvSpPr>
              <a:spLocks noChangeArrowheads="1"/>
            </p:cNvSpPr>
            <p:nvPr/>
          </p:nvSpPr>
          <p:spPr bwMode="auto">
            <a:xfrm>
              <a:off x="4608" y="912"/>
              <a:ext cx="48" cy="240"/>
            </a:xfrm>
            <a:prstGeom prst="rect">
              <a:avLst/>
            </a:prstGeom>
            <a:noFill/>
            <a:ln w="28575">
              <a:solidFill>
                <a:srgbClr val="FFC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4245" name="Rectangle 21"/>
            <p:cNvSpPr>
              <a:spLocks noChangeArrowheads="1"/>
            </p:cNvSpPr>
            <p:nvPr/>
          </p:nvSpPr>
          <p:spPr bwMode="auto">
            <a:xfrm>
              <a:off x="4752" y="1104"/>
              <a:ext cx="192" cy="48"/>
            </a:xfrm>
            <a:prstGeom prst="rect">
              <a:avLst/>
            </a:prstGeom>
            <a:noFill/>
            <a:ln w="28575">
              <a:solidFill>
                <a:srgbClr val="FFC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204246" name="Line 22"/>
          <p:cNvSpPr>
            <a:spLocks noChangeShapeType="1"/>
          </p:cNvSpPr>
          <p:nvPr/>
        </p:nvSpPr>
        <p:spPr bwMode="auto">
          <a:xfrm>
            <a:off x="622300" y="2209800"/>
            <a:ext cx="2895600" cy="0"/>
          </a:xfrm>
          <a:prstGeom prst="line">
            <a:avLst/>
          </a:prstGeom>
          <a:noFill/>
          <a:ln w="762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4247" name="Line 23"/>
          <p:cNvSpPr>
            <a:spLocks noChangeShapeType="1"/>
          </p:cNvSpPr>
          <p:nvPr/>
        </p:nvSpPr>
        <p:spPr bwMode="auto">
          <a:xfrm flipV="1">
            <a:off x="1993900" y="2209800"/>
            <a:ext cx="76200" cy="2209800"/>
          </a:xfrm>
          <a:prstGeom prst="line">
            <a:avLst/>
          </a:prstGeom>
          <a:noFill/>
          <a:ln w="28575" cap="rnd">
            <a:solidFill>
              <a:srgbClr val="FFC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204248" name="Picture 2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70225" y="4495800"/>
            <a:ext cx="1828800" cy="1373188"/>
          </a:xfrm>
          <a:prstGeom prst="rect">
            <a:avLst/>
          </a:prstGeom>
          <a:noFill/>
          <a:ln w="38100">
            <a:solidFill>
              <a:srgbClr val="33CC33"/>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04249" name="Rectangle 25"/>
          <p:cNvSpPr>
            <a:spLocks noChangeArrowheads="1"/>
          </p:cNvSpPr>
          <p:nvPr/>
        </p:nvSpPr>
        <p:spPr bwMode="auto">
          <a:xfrm>
            <a:off x="3908425" y="5105400"/>
            <a:ext cx="152400" cy="1524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204250" name="Picture 26" descr="mean-010"/>
          <p:cNvPicPr>
            <a:picLocks noChangeAspect="1" noChangeArrowheads="1"/>
          </p:cNvPicPr>
          <p:nvPr/>
        </p:nvPicPr>
        <p:blipFill>
          <a:blip r:embed="rId3">
            <a:extLst>
              <a:ext uri="{28A0092B-C50C-407E-A947-70E740481C1C}">
                <a14:useLocalDpi xmlns:a14="http://schemas.microsoft.com/office/drawing/2010/main" val="0"/>
              </a:ext>
            </a:extLst>
          </a:blip>
          <a:srcRect l="2235" t="14819" r="6839"/>
          <a:stretch>
            <a:fillRect/>
          </a:stretch>
        </p:blipFill>
        <p:spPr bwMode="auto">
          <a:xfrm>
            <a:off x="5508624" y="4038599"/>
            <a:ext cx="3167831" cy="2423255"/>
          </a:xfrm>
          <a:prstGeom prst="rect">
            <a:avLst/>
          </a:prstGeom>
          <a:noFill/>
          <a:ln>
            <a:noFill/>
          </a:ln>
          <a:extLst>
            <a:ext uri="{909E8E84-426E-40DD-AFC4-6F175D3DCCD1}">
              <a14:hiddenFill xmlns:a14="http://schemas.microsoft.com/office/drawing/2010/main">
                <a:solidFill>
                  <a:srgbClr val="FFFFFF"/>
                </a:solidFill>
              </a14:hiddenFill>
            </a:ext>
          </a:extLst>
        </p:spPr>
      </p:pic>
      <p:grpSp>
        <p:nvGrpSpPr>
          <p:cNvPr id="1204251" name="Group 27"/>
          <p:cNvGrpSpPr>
            <a:grpSpLocks/>
          </p:cNvGrpSpPr>
          <p:nvPr/>
        </p:nvGrpSpPr>
        <p:grpSpPr bwMode="auto">
          <a:xfrm>
            <a:off x="3984625" y="2784475"/>
            <a:ext cx="1574800" cy="2320925"/>
            <a:chOff x="2832" y="1610"/>
            <a:chExt cx="992" cy="1462"/>
          </a:xfrm>
        </p:grpSpPr>
        <p:sp>
          <p:nvSpPr>
            <p:cNvPr id="1204252" name="Line 28"/>
            <p:cNvSpPr>
              <a:spLocks noChangeShapeType="1"/>
            </p:cNvSpPr>
            <p:nvPr/>
          </p:nvSpPr>
          <p:spPr bwMode="auto">
            <a:xfrm flipV="1">
              <a:off x="2832" y="2208"/>
              <a:ext cx="960" cy="864"/>
            </a:xfrm>
            <a:prstGeom prst="line">
              <a:avLst/>
            </a:prstGeom>
            <a:noFill/>
            <a:ln w="9525">
              <a:solidFill>
                <a:srgbClr val="33CC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4253" name="Line 29"/>
            <p:cNvSpPr>
              <a:spLocks noChangeShapeType="1"/>
            </p:cNvSpPr>
            <p:nvPr/>
          </p:nvSpPr>
          <p:spPr bwMode="auto">
            <a:xfrm flipV="1">
              <a:off x="3792" y="1872"/>
              <a:ext cx="0" cy="336"/>
            </a:xfrm>
            <a:prstGeom prst="line">
              <a:avLst/>
            </a:prstGeom>
            <a:noFill/>
            <a:ln w="9525">
              <a:solidFill>
                <a:srgbClr val="33CC33"/>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4254" name="Text Box 30"/>
            <p:cNvSpPr txBox="1">
              <a:spLocks noChangeArrowheads="1"/>
            </p:cNvSpPr>
            <p:nvPr/>
          </p:nvSpPr>
          <p:spPr bwMode="auto">
            <a:xfrm>
              <a:off x="3254" y="1610"/>
              <a:ext cx="57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lnSpc>
                  <a:spcPct val="100000"/>
                </a:lnSpc>
                <a:spcBef>
                  <a:spcPct val="0"/>
                </a:spcBef>
                <a:buClrTx/>
                <a:buSzTx/>
              </a:pPr>
              <a:r>
                <a:rPr lang="en-US" altLang="zh-CN" sz="2400">
                  <a:solidFill>
                    <a:srgbClr val="33CC33"/>
                  </a:solidFill>
                  <a:latin typeface="Times New Roman" pitchFamily="18" charset="0"/>
                  <a:ea typeface="宋体" charset="-122"/>
                </a:rPr>
                <a:t>P(z|x)</a:t>
              </a:r>
              <a:endParaRPr lang="en-US" altLang="zh-CN" sz="2400">
                <a:latin typeface="Times New Roman" pitchFamily="18" charset="0"/>
                <a:ea typeface="宋体" charset="-122"/>
              </a:endParaRPr>
            </a:p>
          </p:txBody>
        </p:sp>
      </p:grpSp>
      <p:grpSp>
        <p:nvGrpSpPr>
          <p:cNvPr id="1204255" name="Group 31"/>
          <p:cNvGrpSpPr>
            <a:grpSpLocks/>
          </p:cNvGrpSpPr>
          <p:nvPr/>
        </p:nvGrpSpPr>
        <p:grpSpPr bwMode="auto">
          <a:xfrm>
            <a:off x="3886200" y="1676400"/>
            <a:ext cx="3352800" cy="3048000"/>
            <a:chOff x="2770" y="912"/>
            <a:chExt cx="2112" cy="1920"/>
          </a:xfrm>
        </p:grpSpPr>
        <p:sp>
          <p:nvSpPr>
            <p:cNvPr id="1204256" name="Rectangle 32"/>
            <p:cNvSpPr>
              <a:spLocks noChangeArrowheads="1"/>
            </p:cNvSpPr>
            <p:nvPr/>
          </p:nvSpPr>
          <p:spPr bwMode="auto">
            <a:xfrm>
              <a:off x="3744" y="2160"/>
              <a:ext cx="43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lnSpc>
                  <a:spcPct val="100000"/>
                </a:lnSpc>
                <a:spcBef>
                  <a:spcPct val="0"/>
                </a:spcBef>
                <a:buClrTx/>
                <a:buSzTx/>
              </a:pPr>
              <a:r>
                <a:rPr lang="en-US" altLang="zh-CN" sz="2400" dirty="0">
                  <a:solidFill>
                    <a:schemeClr val="bg1"/>
                  </a:solidFill>
                  <a:latin typeface="Times New Roman" pitchFamily="18" charset="0"/>
                  <a:ea typeface="宋体" charset="-122"/>
                </a:rPr>
                <a:t>h(x)</a:t>
              </a:r>
              <a:endParaRPr lang="en-US" altLang="zh-CN" sz="2400" baseline="-25000" dirty="0">
                <a:solidFill>
                  <a:schemeClr val="bg1"/>
                </a:solidFill>
                <a:latin typeface="Times New Roman" pitchFamily="18" charset="0"/>
                <a:ea typeface="宋体" charset="-122"/>
              </a:endParaRPr>
            </a:p>
          </p:txBody>
        </p:sp>
        <p:grpSp>
          <p:nvGrpSpPr>
            <p:cNvPr id="1204257" name="Group 33"/>
            <p:cNvGrpSpPr>
              <a:grpSpLocks/>
            </p:cNvGrpSpPr>
            <p:nvPr/>
          </p:nvGrpSpPr>
          <p:grpSpPr bwMode="auto">
            <a:xfrm>
              <a:off x="2770" y="912"/>
              <a:ext cx="2112" cy="1920"/>
              <a:chOff x="2770" y="912"/>
              <a:chExt cx="2112" cy="1920"/>
            </a:xfrm>
          </p:grpSpPr>
          <p:sp>
            <p:nvSpPr>
              <p:cNvPr id="1204258" name="Line 34"/>
              <p:cNvSpPr>
                <a:spLocks noChangeShapeType="1"/>
              </p:cNvSpPr>
              <p:nvPr/>
            </p:nvSpPr>
            <p:spPr bwMode="auto">
              <a:xfrm>
                <a:off x="2770" y="2208"/>
                <a:ext cx="2112"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4259" name="Freeform 35"/>
              <p:cNvSpPr>
                <a:spLocks/>
              </p:cNvSpPr>
              <p:nvPr/>
            </p:nvSpPr>
            <p:spPr bwMode="auto">
              <a:xfrm>
                <a:off x="3504" y="1344"/>
                <a:ext cx="864" cy="840"/>
              </a:xfrm>
              <a:custGeom>
                <a:avLst/>
                <a:gdLst>
                  <a:gd name="T0" fmla="*/ 0 w 1488"/>
                  <a:gd name="T1" fmla="*/ 960 h 984"/>
                  <a:gd name="T2" fmla="*/ 192 w 1488"/>
                  <a:gd name="T3" fmla="*/ 960 h 984"/>
                  <a:gd name="T4" fmla="*/ 384 w 1488"/>
                  <a:gd name="T5" fmla="*/ 816 h 984"/>
                  <a:gd name="T6" fmla="*/ 576 w 1488"/>
                  <a:gd name="T7" fmla="*/ 384 h 984"/>
                  <a:gd name="T8" fmla="*/ 672 w 1488"/>
                  <a:gd name="T9" fmla="*/ 96 h 984"/>
                  <a:gd name="T10" fmla="*/ 816 w 1488"/>
                  <a:gd name="T11" fmla="*/ 0 h 984"/>
                  <a:gd name="T12" fmla="*/ 912 w 1488"/>
                  <a:gd name="T13" fmla="*/ 96 h 984"/>
                  <a:gd name="T14" fmla="*/ 1008 w 1488"/>
                  <a:gd name="T15" fmla="*/ 528 h 984"/>
                  <a:gd name="T16" fmla="*/ 1152 w 1488"/>
                  <a:gd name="T17" fmla="*/ 864 h 984"/>
                  <a:gd name="T18" fmla="*/ 1344 w 1488"/>
                  <a:gd name="T19" fmla="*/ 960 h 984"/>
                  <a:gd name="T20" fmla="*/ 1488 w 1488"/>
                  <a:gd name="T21" fmla="*/ 960 h 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88" h="984">
                    <a:moveTo>
                      <a:pt x="0" y="960"/>
                    </a:moveTo>
                    <a:cubicBezTo>
                      <a:pt x="64" y="972"/>
                      <a:pt x="128" y="984"/>
                      <a:pt x="192" y="960"/>
                    </a:cubicBezTo>
                    <a:cubicBezTo>
                      <a:pt x="256" y="936"/>
                      <a:pt x="320" y="912"/>
                      <a:pt x="384" y="816"/>
                    </a:cubicBezTo>
                    <a:cubicBezTo>
                      <a:pt x="448" y="720"/>
                      <a:pt x="528" y="504"/>
                      <a:pt x="576" y="384"/>
                    </a:cubicBezTo>
                    <a:cubicBezTo>
                      <a:pt x="624" y="264"/>
                      <a:pt x="632" y="160"/>
                      <a:pt x="672" y="96"/>
                    </a:cubicBezTo>
                    <a:cubicBezTo>
                      <a:pt x="712" y="32"/>
                      <a:pt x="776" y="0"/>
                      <a:pt x="816" y="0"/>
                    </a:cubicBezTo>
                    <a:cubicBezTo>
                      <a:pt x="856" y="0"/>
                      <a:pt x="880" y="8"/>
                      <a:pt x="912" y="96"/>
                    </a:cubicBezTo>
                    <a:cubicBezTo>
                      <a:pt x="944" y="184"/>
                      <a:pt x="968" y="400"/>
                      <a:pt x="1008" y="528"/>
                    </a:cubicBezTo>
                    <a:cubicBezTo>
                      <a:pt x="1048" y="656"/>
                      <a:pt x="1096" y="792"/>
                      <a:pt x="1152" y="864"/>
                    </a:cubicBezTo>
                    <a:cubicBezTo>
                      <a:pt x="1208" y="936"/>
                      <a:pt x="1288" y="944"/>
                      <a:pt x="1344" y="960"/>
                    </a:cubicBezTo>
                    <a:cubicBezTo>
                      <a:pt x="1400" y="976"/>
                      <a:pt x="1464" y="960"/>
                      <a:pt x="1488" y="960"/>
                    </a:cubicBezTo>
                  </a:path>
                </a:pathLst>
              </a:custGeom>
              <a:noFill/>
              <a:ln w="28575" cmpd="sng">
                <a:solidFill>
                  <a:srgbClr val="FFFF00"/>
                </a:solidFill>
                <a:round/>
                <a:headEnd/>
                <a:tailEnd/>
              </a:ln>
              <a:effectLst/>
              <a:extLst>
                <a:ext uri="{909E8E84-426E-40DD-AFC4-6F175D3DCCD1}">
                  <a14:hiddenFill xmlns:a14="http://schemas.microsoft.com/office/drawing/2010/main">
                    <a:solidFill>
                      <a:schemeClr val="tx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4260" name="Rectangle 36"/>
              <p:cNvSpPr>
                <a:spLocks noChangeArrowheads="1"/>
              </p:cNvSpPr>
              <p:nvPr/>
            </p:nvSpPr>
            <p:spPr bwMode="auto">
              <a:xfrm>
                <a:off x="2784" y="1920"/>
                <a:ext cx="201"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lnSpc>
                    <a:spcPct val="100000"/>
                  </a:lnSpc>
                  <a:spcBef>
                    <a:spcPct val="0"/>
                  </a:spcBef>
                  <a:buClrTx/>
                  <a:buSzTx/>
                </a:pPr>
                <a:r>
                  <a:rPr lang="en-US" altLang="zh-CN" sz="2400">
                    <a:latin typeface="Times New Roman" pitchFamily="18" charset="0"/>
                    <a:ea typeface="宋体" charset="-122"/>
                  </a:rPr>
                  <a:t>z</a:t>
                </a:r>
                <a:endParaRPr lang="en-US" altLang="zh-CN" sz="2400" baseline="-25000">
                  <a:latin typeface="Times New Roman" pitchFamily="18" charset="0"/>
                  <a:ea typeface="宋体" charset="-122"/>
                </a:endParaRPr>
              </a:p>
            </p:txBody>
          </p:sp>
          <p:sp>
            <p:nvSpPr>
              <p:cNvPr id="1204261" name="Line 37"/>
              <p:cNvSpPr>
                <a:spLocks noChangeShapeType="1"/>
              </p:cNvSpPr>
              <p:nvPr/>
            </p:nvSpPr>
            <p:spPr bwMode="auto">
              <a:xfrm flipV="1">
                <a:off x="3970" y="912"/>
                <a:ext cx="0" cy="1296"/>
              </a:xfrm>
              <a:prstGeom prst="line">
                <a:avLst/>
              </a:prstGeom>
              <a:noFill/>
              <a:ln w="952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4262" name="Line 38"/>
              <p:cNvSpPr>
                <a:spLocks noChangeShapeType="1"/>
              </p:cNvSpPr>
              <p:nvPr/>
            </p:nvSpPr>
            <p:spPr bwMode="auto">
              <a:xfrm>
                <a:off x="3984" y="2208"/>
                <a:ext cx="672" cy="624"/>
              </a:xfrm>
              <a:prstGeom prst="line">
                <a:avLst/>
              </a:prstGeom>
              <a:noFill/>
              <a:ln w="9525">
                <a:solidFill>
                  <a:schemeClr val="fo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4263" name="Line 39"/>
              <p:cNvSpPr>
                <a:spLocks noChangeShapeType="1"/>
              </p:cNvSpPr>
              <p:nvPr/>
            </p:nvSpPr>
            <p:spPr bwMode="auto">
              <a:xfrm flipV="1">
                <a:off x="2784" y="1296"/>
                <a:ext cx="0" cy="91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Tree>
    <p:extLst>
      <p:ext uri="{BB962C8B-B14F-4D97-AF65-F5344CB8AC3E}">
        <p14:creationId xmlns:p14="http://schemas.microsoft.com/office/powerpoint/2010/main" val="135057784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120425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12042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3074" name="Rectangle 1026"/>
          <p:cNvSpPr>
            <a:spLocks noGrp="1" noChangeArrowheads="1"/>
          </p:cNvSpPr>
          <p:nvPr>
            <p:ph type="title" idx="4294967295"/>
          </p:nvPr>
        </p:nvSpPr>
        <p:spPr>
          <a:xfrm>
            <a:off x="719138" y="381000"/>
            <a:ext cx="8424862" cy="641350"/>
          </a:xfrm>
          <a:prstGeom prst="rect">
            <a:avLst/>
          </a:prstGeom>
        </p:spPr>
        <p:txBody>
          <a:bodyPr/>
          <a:lstStyle/>
          <a:p>
            <a:r>
              <a:rPr lang="en-US" altLang="zh-CN">
                <a:solidFill>
                  <a:schemeClr val="bg1"/>
                </a:solidFill>
                <a:ea typeface="宋体" charset="-122"/>
              </a:rPr>
              <a:t>Under a Light</a:t>
            </a:r>
          </a:p>
        </p:txBody>
      </p:sp>
      <p:pic>
        <p:nvPicPr>
          <p:cNvPr id="1283075" name="Picture 1027" descr="UND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2057400"/>
            <a:ext cx="1409700" cy="14097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1283076" name="Picture 1028" descr="under-dis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95600" y="2020888"/>
            <a:ext cx="5181600" cy="407511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1283077" name="Text Box 1029"/>
          <p:cNvSpPr txBox="1">
            <a:spLocks noChangeArrowheads="1"/>
          </p:cNvSpPr>
          <p:nvPr/>
        </p:nvSpPr>
        <p:spPr bwMode="auto">
          <a:xfrm>
            <a:off x="288925" y="1447800"/>
            <a:ext cx="17653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lnSpc>
                <a:spcPct val="100000"/>
              </a:lnSpc>
              <a:spcBef>
                <a:spcPct val="0"/>
              </a:spcBef>
              <a:buClrTx/>
              <a:buSzTx/>
            </a:pPr>
            <a:r>
              <a:rPr lang="en-US" altLang="zh-CN" sz="1800" b="1">
                <a:solidFill>
                  <a:schemeClr val="bg1"/>
                </a:solidFill>
                <a:latin typeface="Times New Roman" pitchFamily="18" charset="0"/>
                <a:ea typeface="宋体" charset="-122"/>
              </a:rPr>
              <a:t>Measurement z:</a:t>
            </a:r>
          </a:p>
        </p:txBody>
      </p:sp>
      <p:sp>
        <p:nvSpPr>
          <p:cNvPr id="1283078" name="Text Box 1030"/>
          <p:cNvSpPr txBox="1">
            <a:spLocks noChangeArrowheads="1"/>
          </p:cNvSpPr>
          <p:nvPr/>
        </p:nvSpPr>
        <p:spPr bwMode="auto">
          <a:xfrm>
            <a:off x="2819400" y="1447800"/>
            <a:ext cx="806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lnSpc>
                <a:spcPct val="100000"/>
              </a:lnSpc>
              <a:spcBef>
                <a:spcPct val="0"/>
              </a:spcBef>
              <a:buClrTx/>
              <a:buSzTx/>
            </a:pPr>
            <a:r>
              <a:rPr lang="en-US" altLang="zh-CN" sz="1800" b="1" i="1" dirty="0">
                <a:solidFill>
                  <a:schemeClr val="bg1"/>
                </a:solidFill>
                <a:latin typeface="Times New Roman" pitchFamily="18" charset="0"/>
                <a:ea typeface="宋体" charset="-122"/>
              </a:rPr>
              <a:t>P(</a:t>
            </a:r>
            <a:r>
              <a:rPr lang="en-US" altLang="zh-CN" sz="1800" b="1" i="1" dirty="0" err="1">
                <a:solidFill>
                  <a:schemeClr val="bg1"/>
                </a:solidFill>
                <a:latin typeface="Times New Roman" pitchFamily="18" charset="0"/>
                <a:ea typeface="宋体" charset="-122"/>
              </a:rPr>
              <a:t>z|x</a:t>
            </a:r>
            <a:r>
              <a:rPr lang="en-US" altLang="zh-CN" sz="1800" b="1" i="1" dirty="0">
                <a:solidFill>
                  <a:schemeClr val="bg1"/>
                </a:solidFill>
                <a:latin typeface="Times New Roman" pitchFamily="18" charset="0"/>
                <a:ea typeface="宋体" charset="-122"/>
              </a:rPr>
              <a:t>)</a:t>
            </a:r>
            <a:r>
              <a:rPr lang="en-US" altLang="zh-CN" sz="1800" b="1" dirty="0">
                <a:solidFill>
                  <a:schemeClr val="bg1"/>
                </a:solidFill>
                <a:latin typeface="Times New Roman" pitchFamily="18" charset="0"/>
                <a:ea typeface="宋体" charset="-122"/>
              </a:rPr>
              <a:t>:</a:t>
            </a:r>
          </a:p>
        </p:txBody>
      </p:sp>
    </p:spTree>
    <p:extLst>
      <p:ext uri="{BB962C8B-B14F-4D97-AF65-F5344CB8AC3E}">
        <p14:creationId xmlns:p14="http://schemas.microsoft.com/office/powerpoint/2010/main" val="638808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4098" name="Rectangle 2"/>
          <p:cNvSpPr>
            <a:spLocks noGrp="1" noChangeArrowheads="1"/>
          </p:cNvSpPr>
          <p:nvPr>
            <p:ph type="title" idx="4294967295"/>
          </p:nvPr>
        </p:nvSpPr>
        <p:spPr>
          <a:xfrm>
            <a:off x="719138" y="381000"/>
            <a:ext cx="8424862" cy="641350"/>
          </a:xfrm>
          <a:prstGeom prst="rect">
            <a:avLst/>
          </a:prstGeom>
        </p:spPr>
        <p:txBody>
          <a:bodyPr/>
          <a:lstStyle/>
          <a:p>
            <a:r>
              <a:rPr lang="en-US" altLang="zh-CN">
                <a:solidFill>
                  <a:schemeClr val="bg1"/>
                </a:solidFill>
                <a:ea typeface="宋体" charset="-122"/>
              </a:rPr>
              <a:t>Next to a Light</a:t>
            </a:r>
          </a:p>
        </p:txBody>
      </p:sp>
      <p:pic>
        <p:nvPicPr>
          <p:cNvPr id="1284101" name="Picture 5" descr="BESID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2057400"/>
            <a:ext cx="1371600" cy="13716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1284102" name="Picture 6" descr="besides-dis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95600" y="2005013"/>
            <a:ext cx="5211763" cy="409098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1284103" name="Text Box 7"/>
          <p:cNvSpPr txBox="1">
            <a:spLocks noChangeArrowheads="1"/>
          </p:cNvSpPr>
          <p:nvPr/>
        </p:nvSpPr>
        <p:spPr bwMode="auto">
          <a:xfrm>
            <a:off x="288925" y="1447800"/>
            <a:ext cx="17653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lnSpc>
                <a:spcPct val="100000"/>
              </a:lnSpc>
              <a:spcBef>
                <a:spcPct val="0"/>
              </a:spcBef>
              <a:buClrTx/>
              <a:buSzTx/>
            </a:pPr>
            <a:r>
              <a:rPr lang="en-US" altLang="zh-CN" sz="1800" b="1">
                <a:solidFill>
                  <a:schemeClr val="bg1"/>
                </a:solidFill>
                <a:latin typeface="Times New Roman" pitchFamily="18" charset="0"/>
                <a:ea typeface="宋体" charset="-122"/>
              </a:rPr>
              <a:t>Measurement z:</a:t>
            </a:r>
          </a:p>
        </p:txBody>
      </p:sp>
      <p:sp>
        <p:nvSpPr>
          <p:cNvPr id="1284104" name="Text Box 8"/>
          <p:cNvSpPr txBox="1">
            <a:spLocks noChangeArrowheads="1"/>
          </p:cNvSpPr>
          <p:nvPr/>
        </p:nvSpPr>
        <p:spPr bwMode="auto">
          <a:xfrm>
            <a:off x="2819400" y="1447800"/>
            <a:ext cx="806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lnSpc>
                <a:spcPct val="100000"/>
              </a:lnSpc>
              <a:spcBef>
                <a:spcPct val="0"/>
              </a:spcBef>
              <a:buClrTx/>
              <a:buSzTx/>
            </a:pPr>
            <a:r>
              <a:rPr lang="en-US" altLang="zh-CN" sz="1800" b="1" i="1">
                <a:solidFill>
                  <a:schemeClr val="bg1"/>
                </a:solidFill>
                <a:latin typeface="Times New Roman" pitchFamily="18" charset="0"/>
                <a:ea typeface="宋体" charset="-122"/>
              </a:rPr>
              <a:t>P(z|x)</a:t>
            </a:r>
            <a:r>
              <a:rPr lang="en-US" altLang="zh-CN" sz="1800" b="1">
                <a:solidFill>
                  <a:schemeClr val="bg1"/>
                </a:solidFill>
                <a:latin typeface="Times New Roman" pitchFamily="18" charset="0"/>
                <a:ea typeface="宋体" charset="-122"/>
              </a:rPr>
              <a:t>:</a:t>
            </a:r>
          </a:p>
        </p:txBody>
      </p:sp>
    </p:spTree>
    <p:extLst>
      <p:ext uri="{BB962C8B-B14F-4D97-AF65-F5344CB8AC3E}">
        <p14:creationId xmlns:p14="http://schemas.microsoft.com/office/powerpoint/2010/main" val="1342193909"/>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5122" name="Rectangle 1026"/>
          <p:cNvSpPr>
            <a:spLocks noGrp="1" noChangeArrowheads="1"/>
          </p:cNvSpPr>
          <p:nvPr>
            <p:ph type="title" idx="4294967295"/>
          </p:nvPr>
        </p:nvSpPr>
        <p:spPr>
          <a:xfrm>
            <a:off x="719138" y="381000"/>
            <a:ext cx="8424862" cy="641350"/>
          </a:xfrm>
          <a:prstGeom prst="rect">
            <a:avLst/>
          </a:prstGeom>
        </p:spPr>
        <p:txBody>
          <a:bodyPr/>
          <a:lstStyle/>
          <a:p>
            <a:r>
              <a:rPr lang="en-US" altLang="zh-CN">
                <a:solidFill>
                  <a:schemeClr val="bg1"/>
                </a:solidFill>
                <a:ea typeface="宋体" charset="-122"/>
              </a:rPr>
              <a:t>Elsewhere</a:t>
            </a:r>
          </a:p>
        </p:txBody>
      </p:sp>
      <p:pic>
        <p:nvPicPr>
          <p:cNvPr id="1285125" name="Picture 1029" descr="not-und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2057400"/>
            <a:ext cx="1252538" cy="1257300"/>
          </a:xfrm>
          <a:prstGeom prst="rect">
            <a:avLst/>
          </a:prstGeom>
          <a:noFill/>
          <a:extLst>
            <a:ext uri="{909E8E84-426E-40DD-AFC4-6F175D3DCCD1}">
              <a14:hiddenFill xmlns:a14="http://schemas.microsoft.com/office/drawing/2010/main">
                <a:solidFill>
                  <a:srgbClr val="FFFFFF"/>
                </a:solidFill>
              </a14:hiddenFill>
            </a:ext>
          </a:extLst>
        </p:spPr>
      </p:pic>
      <p:pic>
        <p:nvPicPr>
          <p:cNvPr id="1285126" name="Picture 1030" descr="not-under-dist"/>
          <p:cNvPicPr>
            <a:picLocks noChangeAspect="1" noChangeArrowheads="1"/>
          </p:cNvPicPr>
          <p:nvPr/>
        </p:nvPicPr>
        <p:blipFill rotWithShape="1">
          <a:blip r:embed="rId3">
            <a:extLst>
              <a:ext uri="{28A0092B-C50C-407E-A947-70E740481C1C}">
                <a14:useLocalDpi xmlns:a14="http://schemas.microsoft.com/office/drawing/2010/main" val="0"/>
              </a:ext>
            </a:extLst>
          </a:blip>
          <a:srcRect t="1936" b="1"/>
          <a:stretch/>
        </p:blipFill>
        <p:spPr bwMode="auto">
          <a:xfrm>
            <a:off x="2895600" y="2136710"/>
            <a:ext cx="5207000" cy="4016440"/>
          </a:xfrm>
          <a:prstGeom prst="rect">
            <a:avLst/>
          </a:prstGeom>
          <a:noFill/>
          <a:extLst>
            <a:ext uri="{909E8E84-426E-40DD-AFC4-6F175D3DCCD1}">
              <a14:hiddenFill xmlns:a14="http://schemas.microsoft.com/office/drawing/2010/main">
                <a:solidFill>
                  <a:srgbClr val="FFFFFF"/>
                </a:solidFill>
              </a14:hiddenFill>
            </a:ext>
          </a:extLst>
        </p:spPr>
      </p:pic>
      <p:sp>
        <p:nvSpPr>
          <p:cNvPr id="1285127" name="Text Box 1031"/>
          <p:cNvSpPr txBox="1">
            <a:spLocks noChangeArrowheads="1"/>
          </p:cNvSpPr>
          <p:nvPr/>
        </p:nvSpPr>
        <p:spPr bwMode="auto">
          <a:xfrm>
            <a:off x="288925" y="1447800"/>
            <a:ext cx="17653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lnSpc>
                <a:spcPct val="100000"/>
              </a:lnSpc>
              <a:spcBef>
                <a:spcPct val="0"/>
              </a:spcBef>
              <a:buClrTx/>
              <a:buSzTx/>
            </a:pPr>
            <a:r>
              <a:rPr lang="en-US" altLang="zh-CN" sz="1800" b="1">
                <a:solidFill>
                  <a:schemeClr val="bg1"/>
                </a:solidFill>
                <a:latin typeface="Times New Roman" pitchFamily="18" charset="0"/>
                <a:ea typeface="宋体" charset="-122"/>
              </a:rPr>
              <a:t>Measurement z:</a:t>
            </a:r>
          </a:p>
        </p:txBody>
      </p:sp>
      <p:sp>
        <p:nvSpPr>
          <p:cNvPr id="1285128" name="Text Box 1032"/>
          <p:cNvSpPr txBox="1">
            <a:spLocks noChangeArrowheads="1"/>
          </p:cNvSpPr>
          <p:nvPr/>
        </p:nvSpPr>
        <p:spPr bwMode="auto">
          <a:xfrm>
            <a:off x="2819400" y="1447800"/>
            <a:ext cx="806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lnSpc>
                <a:spcPct val="100000"/>
              </a:lnSpc>
              <a:spcBef>
                <a:spcPct val="0"/>
              </a:spcBef>
              <a:buClrTx/>
              <a:buSzTx/>
            </a:pPr>
            <a:r>
              <a:rPr lang="en-US" altLang="zh-CN" sz="1800" b="1" i="1">
                <a:solidFill>
                  <a:schemeClr val="bg1"/>
                </a:solidFill>
                <a:latin typeface="Times New Roman" pitchFamily="18" charset="0"/>
                <a:ea typeface="宋体" charset="-122"/>
              </a:rPr>
              <a:t>P(z|x)</a:t>
            </a:r>
            <a:r>
              <a:rPr lang="en-US" altLang="zh-CN" sz="1800" b="1">
                <a:solidFill>
                  <a:schemeClr val="bg1"/>
                </a:solidFill>
                <a:latin typeface="Times New Roman" pitchFamily="18" charset="0"/>
                <a:ea typeface="宋体" charset="-122"/>
              </a:rPr>
              <a:t>:</a:t>
            </a:r>
          </a:p>
        </p:txBody>
      </p:sp>
    </p:spTree>
    <p:extLst>
      <p:ext uri="{BB962C8B-B14F-4D97-AF65-F5344CB8AC3E}">
        <p14:creationId xmlns:p14="http://schemas.microsoft.com/office/powerpoint/2010/main" val="2945932886"/>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ampling2.avi">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67544" y="13960"/>
            <a:ext cx="8358294" cy="6844040"/>
          </a:xfrm>
          <a:prstGeom prst="rect">
            <a:avLst/>
          </a:prstGeom>
        </p:spPr>
      </p:pic>
    </p:spTree>
    <p:extLst>
      <p:ext uri="{BB962C8B-B14F-4D97-AF65-F5344CB8AC3E}">
        <p14:creationId xmlns:p14="http://schemas.microsoft.com/office/powerpoint/2010/main" val="1721345120"/>
      </p:ext>
    </p:extLst>
  </p:cSld>
  <p:clrMapOvr>
    <a:masterClrMapping/>
  </p:clrMapOvr>
  <mc:AlternateContent xmlns:mc="http://schemas.openxmlformats.org/markup-compatibility/2006" xmlns:p14="http://schemas.microsoft.com/office/powerpoint/2010/main">
    <mc:Choice Requires="p14">
      <p:transition spd="slow" p14:dur="1400">
        <p:blinds/>
      </p:transition>
    </mc:Choice>
    <mc:Fallback xmlns="">
      <p:transition spd="slow">
        <p:blind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40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ca80e1.avi">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60000" y="0"/>
            <a:ext cx="8413210" cy="6867283"/>
          </a:xfrm>
          <a:prstGeom prst="rect">
            <a:avLst/>
          </a:prstGeom>
        </p:spPr>
      </p:pic>
    </p:spTree>
    <p:extLst>
      <p:ext uri="{BB962C8B-B14F-4D97-AF65-F5344CB8AC3E}">
        <p14:creationId xmlns:p14="http://schemas.microsoft.com/office/powerpoint/2010/main" val="23938648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00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79512" y="6196555"/>
            <a:ext cx="2293256" cy="369332"/>
          </a:xfrm>
          <a:prstGeom prst="rect">
            <a:avLst/>
          </a:prstGeom>
        </p:spPr>
        <p:txBody>
          <a:bodyPr wrap="none">
            <a:spAutoFit/>
          </a:bodyPr>
          <a:lstStyle/>
          <a:p>
            <a:r>
              <a:rPr lang="en-US" altLang="zh-CN" dirty="0">
                <a:hlinkClick r:id="rId4"/>
              </a:rPr>
              <a:t>http://veterobot.com/</a:t>
            </a:r>
            <a:endParaRPr lang="zh-CN" altLang="en-US" dirty="0"/>
          </a:p>
        </p:txBody>
      </p:sp>
      <p:sp>
        <p:nvSpPr>
          <p:cNvPr id="4" name="TextBox 3"/>
          <p:cNvSpPr txBox="1"/>
          <p:nvPr/>
        </p:nvSpPr>
        <p:spPr>
          <a:xfrm>
            <a:off x="2699792" y="6150389"/>
            <a:ext cx="6595744" cy="461665"/>
          </a:xfrm>
          <a:prstGeom prst="rect">
            <a:avLst/>
          </a:prstGeom>
          <a:noFill/>
        </p:spPr>
        <p:txBody>
          <a:bodyPr wrap="square" rtlCol="0">
            <a:spAutoFit/>
          </a:bodyPr>
          <a:lstStyle/>
          <a:p>
            <a:r>
              <a:rPr lang="en-US" altLang="zh-CN" sz="2400" b="1" dirty="0" smtClean="0">
                <a:solidFill>
                  <a:schemeClr val="bg1"/>
                </a:solidFill>
              </a:rPr>
              <a:t>An open sourced and 3D printed robot</a:t>
            </a:r>
            <a:endParaRPr lang="zh-CN" altLang="en-US" sz="2400" b="1" dirty="0">
              <a:solidFill>
                <a:schemeClr val="bg1"/>
              </a:solidFill>
            </a:endParaRPr>
          </a:p>
        </p:txBody>
      </p:sp>
      <p:sp>
        <p:nvSpPr>
          <p:cNvPr id="5" name="TextBox 4"/>
          <p:cNvSpPr txBox="1"/>
          <p:nvPr/>
        </p:nvSpPr>
        <p:spPr>
          <a:xfrm>
            <a:off x="0" y="188640"/>
            <a:ext cx="9144000" cy="461665"/>
          </a:xfrm>
          <a:prstGeom prst="rect">
            <a:avLst/>
          </a:prstGeom>
          <a:noFill/>
        </p:spPr>
        <p:txBody>
          <a:bodyPr wrap="square" rtlCol="0">
            <a:spAutoFit/>
          </a:bodyPr>
          <a:lstStyle/>
          <a:p>
            <a:pPr algn="ctr"/>
            <a:r>
              <a:rPr lang="en-US" altLang="zh-CN" sz="2400" b="1" dirty="0" smtClean="0">
                <a:solidFill>
                  <a:schemeClr val="bg1"/>
                </a:solidFill>
              </a:rPr>
              <a:t>PF Demo with sonar</a:t>
            </a:r>
            <a:endParaRPr lang="zh-CN" altLang="en-US" sz="2400" b="1" dirty="0">
              <a:solidFill>
                <a:schemeClr val="bg1"/>
              </a:solidFill>
            </a:endParaRPr>
          </a:p>
        </p:txBody>
      </p:sp>
      <p:pic>
        <p:nvPicPr>
          <p:cNvPr id="6" name="CS-373 Unit 3 particle filter">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b="2790"/>
          <a:stretch/>
        </p:blipFill>
        <p:spPr>
          <a:xfrm>
            <a:off x="1" y="859578"/>
            <a:ext cx="9183094" cy="5017694"/>
          </a:xfrm>
          <a:prstGeom prst="rect">
            <a:avLst/>
          </a:prstGeom>
        </p:spPr>
      </p:pic>
    </p:spTree>
    <p:extLst>
      <p:ext uri="{BB962C8B-B14F-4D97-AF65-F5344CB8AC3E}">
        <p14:creationId xmlns:p14="http://schemas.microsoft.com/office/powerpoint/2010/main" val="4091470100"/>
      </p:ext>
    </p:extLst>
  </p:cSld>
  <p:clrMapOvr>
    <a:masterClrMapping/>
  </p:clrMapOvr>
  <mc:AlternateContent xmlns:mc="http://schemas.openxmlformats.org/markup-compatibility/2006" xmlns:p14="http://schemas.microsoft.com/office/powerpoint/2010/main">
    <mc:Choice Requires="p14">
      <p:transition spd="slow" p14:dur="3900">
        <p14:glitter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6342"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fdemo2000pts.avi">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3444" t="5786" r="17445" b="5536"/>
          <a:stretch/>
        </p:blipFill>
        <p:spPr>
          <a:xfrm>
            <a:off x="-12616" y="764703"/>
            <a:ext cx="9144000" cy="5265507"/>
          </a:xfrm>
          <a:prstGeom prst="rect">
            <a:avLst/>
          </a:prstGeom>
        </p:spPr>
      </p:pic>
      <p:sp>
        <p:nvSpPr>
          <p:cNvPr id="4" name="三十二角星 3"/>
          <p:cNvSpPr/>
          <p:nvPr/>
        </p:nvSpPr>
        <p:spPr>
          <a:xfrm>
            <a:off x="-12616" y="16024"/>
            <a:ext cx="2064336" cy="1541361"/>
          </a:xfrm>
          <a:prstGeom prst="star32">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4400" b="1" dirty="0" smtClean="0"/>
              <a:t>P61</a:t>
            </a:r>
            <a:endParaRPr lang="zh-CN" altLang="en-US" sz="4400" b="1" dirty="0"/>
          </a:p>
        </p:txBody>
      </p:sp>
    </p:spTree>
    <p:extLst>
      <p:ext uri="{BB962C8B-B14F-4D97-AF65-F5344CB8AC3E}">
        <p14:creationId xmlns:p14="http://schemas.microsoft.com/office/powerpoint/2010/main" val="1906180344"/>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78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5"/>
          <p:cNvSpPr txBox="1">
            <a:spLocks/>
          </p:cNvSpPr>
          <p:nvPr/>
        </p:nvSpPr>
        <p:spPr>
          <a:xfrm>
            <a:off x="899592" y="1772816"/>
            <a:ext cx="7524328" cy="1470025"/>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sz="7200" b="1" dirty="0" smtClean="0">
                <a:solidFill>
                  <a:srgbClr val="00B050"/>
                </a:solidFill>
                <a:effectLst>
                  <a:outerShdw blurRad="38100" dist="38100" dir="2700000" algn="tl">
                    <a:srgbClr val="000000">
                      <a:alpha val="43137"/>
                    </a:srgbClr>
                  </a:outerShdw>
                </a:effectLst>
                <a:latin typeface="Comic Sans MS" pitchFamily="66" charset="0"/>
                <a:cs typeface="Arial" pitchFamily="34" charset="0"/>
              </a:rPr>
              <a:t>Sophisticated PF…</a:t>
            </a:r>
          </a:p>
        </p:txBody>
      </p:sp>
    </p:spTree>
    <p:extLst>
      <p:ext uri="{BB962C8B-B14F-4D97-AF65-F5344CB8AC3E}">
        <p14:creationId xmlns:p14="http://schemas.microsoft.com/office/powerpoint/2010/main" val="160243505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rangebearingpfdemo1000pts.avi">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3805" t="5960" r="16903" b="6013"/>
          <a:stretch/>
        </p:blipFill>
        <p:spPr>
          <a:xfrm>
            <a:off x="-445" y="836712"/>
            <a:ext cx="9108504" cy="5194694"/>
          </a:xfrm>
          <a:prstGeom prst="rect">
            <a:avLst/>
          </a:prstGeom>
        </p:spPr>
      </p:pic>
      <p:sp>
        <p:nvSpPr>
          <p:cNvPr id="5" name="三十二角星 4"/>
          <p:cNvSpPr/>
          <p:nvPr/>
        </p:nvSpPr>
        <p:spPr>
          <a:xfrm>
            <a:off x="-12616" y="16024"/>
            <a:ext cx="2064336" cy="1541361"/>
          </a:xfrm>
          <a:prstGeom prst="star32">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4400" b="1" dirty="0" smtClean="0"/>
              <a:t>P64</a:t>
            </a:r>
            <a:endParaRPr lang="zh-CN" altLang="en-US" sz="4400" b="1" dirty="0"/>
          </a:p>
        </p:txBody>
      </p:sp>
    </p:spTree>
    <p:extLst>
      <p:ext uri="{BB962C8B-B14F-4D97-AF65-F5344CB8AC3E}">
        <p14:creationId xmlns:p14="http://schemas.microsoft.com/office/powerpoint/2010/main" val="1536036265"/>
      </p:ext>
    </p:extLst>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78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_{t+1} = \mathbf{f}(u_t, \mathbf{x}_t) + E\mathbf{w}_t&#10;\]&#10;&#10;\end{document}"/>
  <p:tag name="IGUANATEXSIZE" val="40"/>
</p:tagLst>
</file>

<file path=ppt/tags/tag1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I - K\nabla \mathbf{h}_{\bar{\mu}_{x_{t+1}}}) \bar{\Sigma}_{x_{t+1}} &#10;\]&#10;&#10;\end{document}"/>
  <p:tag name="IGUANATEXSIZE" val="35"/>
</p:tagLst>
</file>

<file path=ppt/tags/tag1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ar{\mu}_{x_{t+1}} =&#10; \mathbf{f}(u_t, \mu_{x_t})&#10;\]&#10;&#10;\end{document}"/>
  <p:tag name="IGUANATEXSIZE" val="35"/>
</p:tagLst>
</file>

<file path=ppt/tags/tag1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ar{\Sigma}_{x_{t+1}} = \nabla \mathbf{f}_{\mu_{x_t} }&#10; \Sigma_{x_t} \nabla \mathbf{f}_{\mu_{x_t} }^T + E Q E^T&#10;\]&#10;&#10;\end{document}"/>
  <p:tag name="IGUANATEXSIZE" val="30"/>
</p:tagLst>
</file>

<file path=ppt/tags/tag1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Y^i = \|\mathbf{z}_{t+1} - \mathbf{h} (\bar{x}_{t+1}^i) \|&#10;\]&#10;&#10;\end{document}"/>
  <p:tag name="IGUANATEXSIZE" val="30"/>
</p:tagLst>
</file>

<file path=ppt/tags/tag1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ar{x}_{t+1}^i=&#10; \mathbf{f}(u_t, x^i_t)+ E\mathbf{w}_t&#10;\]&#10;&#10;\end{document}"/>
  <p:tag name="IGUANATEXSIZE" val="30"/>
</p:tagLst>
</file>

<file path=ppt/tags/tag1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cal{X}_t = \{x_t^1, x_t^2, \ldots, x_t^m\}&#10;\]&#10;&#10;\end{document}"/>
  <p:tag name="IGUANATEXSIZE" val="30"/>
</p:tagLst>
</file>

<file path=ppt/tags/tag1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ar{\mathcal{X}}_{t+1} = \{\bar{x}_{t+1}^1, \bar{x}_{t+1}^2,&#10; \ldots, \bar{x}_{t+1}^m\}&#10;\]&#10;&#10;\end{document}"/>
  <p:tag name="IGUANATEXSIZE" val="30"/>
</p:tagLst>
</file>

<file path=ppt/tags/tag1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w^i = \text{Gaussian}(Y^i, R)&#10;\]&#10;&#10;\end{document}"/>
  <p:tag name="IGUANATEXSIZE" val="30"/>
</p:tagLst>
</file>

<file path=ppt/tags/tag1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cal{W}_{t+1} = \{w^1, w^2, \ldots, w^m\}&#10;\]&#10;&#10;\end{document}"/>
  <p:tag name="IGUANATEXSIZE" val="30"/>
</p:tagLst>
</file>

<file path=ppt/tags/tag1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index = \text{Resampling}(\mathcal{W}_{t+1})&#10;\]&#10;&#10;\end{document}"/>
  <p:tag name="IGUANATEXSIZE" val="30"/>
</p:tagLst>
</file>

<file path=ppt/tags/tag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z}_{t+1} = \mathbf{h}(\mathbf{x}_{t+1}) + \mathbf{v}_{t+1}&#10;\]&#10;&#10;\end{document}"/>
  <p:tag name="IGUANATEXSIZE" val="40"/>
</p:tagLst>
</file>

<file path=ppt/tags/tag2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cal{X}_{t+1} = \bar{\mathcal{X}}_{t+1}(index)&#10;\]&#10;&#10;\end{document}"/>
  <p:tag name="IGUANATEXSIZE" val="30"/>
</p:tagLst>
</file>

<file path=ppt/tags/tag2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u_{t+1} = \text{Mean}(\mathcal{X}_{t+1})&#10;\]&#10;&#10;\end{document}"/>
  <p:tag name="IGUANATEXSIZE" val="30"/>
</p:tagLst>
</file>

<file path=ppt/tags/tag2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cal{X}_0 = \{x_0^1, x_0^2, \ldots, x_0^m\}&#10;\]&#10;&#10;\end{document}"/>
  <p:tag name="IGUANATEXSIZE" val="40"/>
</p:tagLst>
</file>

<file path=ppt/tags/tag2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Y^i = \|\mathbf{z}_{t+1} - \mathbf{h} (\bar{x}_{t+1}^i) \|&#10;\]&#10;&#10;\end{document}"/>
  <p:tag name="IGUANATEXSIZE" val="30"/>
</p:tagLst>
</file>

<file path=ppt/tags/tag2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ar{x}_{t+1}^i=&#10; \mathbf{f}(u_t, x^i_t)+ E\mathbf{w}_t&#10;\]&#10;&#10;\end{document}"/>
  <p:tag name="IGUANATEXSIZE" val="30"/>
</p:tagLst>
</file>

<file path=ppt/tags/tag2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cal{X}_t = \{x_t^1, x_t^2, \ldots, x_t^m\}&#10;\]&#10;&#10;\end{document}"/>
  <p:tag name="IGUANATEXSIZE" val="30"/>
</p:tagLst>
</file>

<file path=ppt/tags/tag2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ar{\mathcal{X}}_{t+1} = \{\bar{x}_{t+1}^1, \bar{x}_{t+1}^2,&#10; \ldots, \bar{x}_{t+1}^m\}&#10;\]&#10;&#10;\end{document}"/>
  <p:tag name="IGUANATEXSIZE" val="30"/>
</p:tagLst>
</file>

<file path=ppt/tags/tag2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w^i = \text{Gaussian}(Y^i, R)&#10;\]&#10;&#10;\end{document}"/>
  <p:tag name="IGUANATEXSIZE" val="30"/>
</p:tagLst>
</file>

<file path=ppt/tags/tag2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cal{W}_{t+1} = \{w^1, w^2, \ldots, w^m\}&#10;\]&#10;&#10;\end{document}"/>
  <p:tag name="IGUANATEXSIZE" val="30"/>
</p:tagLst>
</file>

<file path=ppt/tags/tag2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index = \text{Resampling}(\mathcal{W}_{t+1})&#10;\]&#10;&#10;\end{document}"/>
  <p:tag name="IGUANATEXSIZE" val="30"/>
</p:tagLst>
</file>

<file path=ppt/tags/tag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w}_t \sim \mathcal{N} (0, Q)&#10;\]&#10;&#10;\end{document}"/>
  <p:tag name="IGUANATEXSIZE" val="40"/>
</p:tagLst>
</file>

<file path=ppt/tags/tag3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cal{X}_{t+1} = \bar{\mathcal{X}}_{t+1}(index)&#10;\]&#10;&#10;\end{document}"/>
  <p:tag name="IGUANATEXSIZE" val="30"/>
</p:tagLst>
</file>

<file path=ppt/tags/tag3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u_{t+1} = \text{Mean}(\mathcal{X}_{t+1})&#10;\]&#10;&#10;\end{document}"/>
  <p:tag name="IGUANATEXSIZE" val="30"/>
</p:tagLst>
</file>

<file path=ppt/tags/tag3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cal{X}_0 = \{x_0^1, x_0^2, \ldots, x_0^m\}&#10;\]&#10;&#10;\end{document}"/>
  <p:tag name="IGUANATEXSIZE" val="40"/>
</p:tagLst>
</file>

<file path=ppt/tags/tag3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Y^i = \|\mathbf{z}_{t+1} - \mathbf{h} (\bar{x}_{t+1}^i) \|&#10;\]&#10;&#10;\end{document}"/>
  <p:tag name="IGUANATEXSIZE" val="30"/>
</p:tagLst>
</file>

<file path=ppt/tags/tag3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w^i = \text{Gaussian}(Y^i, R)&#10;\]&#10;&#10;\end{document}"/>
  <p:tag name="IGUANATEXSIZE" val="30"/>
</p:tagLst>
</file>

<file path=ppt/tags/tag3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ar{x}_{t+1}^i=&#10; \mathbf{f}(u_t, x^i_t)+ E\mathbf{w}_t&#10;\]&#10;&#10;\end{document}"/>
  <p:tag name="IGUANATEXSIZE" val="30"/>
</p:tagLst>
</file>

<file path=ppt/tags/tag3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cal{X}_t = \{x_t^1, x_t^2, \ldots, x_t^m\}&#10;\]&#10;&#10;\end{document}"/>
  <p:tag name="IGUANATEXSIZE" val="30"/>
</p:tagLst>
</file>

<file path=ppt/tags/tag3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ar{\mathcal{X}}_{t+1} = \{\bar{x}_{t+1}^1, \bar{x}_{t+1}^2,&#10; \ldots, \bar{x}_{t+1}^m\}&#10;\]&#10;&#10;\end{document}"/>
  <p:tag name="IGUANATEXSIZE" val="30"/>
</p:tagLst>
</file>

<file path=ppt/tags/tag3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cal{W}_{t+1} = \{w^1, w^2, \ldots, w^m\}&#10;\]&#10;&#10;\end{document}"/>
  <p:tag name="IGUANATEXSIZE" val="30"/>
</p:tagLst>
</file>

<file path=ppt/tags/tag3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index = \text{Resampling}(\mathcal{W}_{t+1})&#10;\]&#10;&#10;\end{document}"/>
  <p:tag name="IGUANATEXSIZE" val="30"/>
</p:tagLst>
</file>

<file path=ppt/tags/tag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v}_t \sim \mathcal{N} (0, R)&#10;\]&#10;&#10;\end{document}"/>
  <p:tag name="IGUANATEXSIZE" val="40"/>
</p:tagLst>
</file>

<file path=ppt/tags/tag4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cal{X}_{t+1} = \bar{\mathcal{X}}_{t+1}(index)&#10;\]&#10;&#10;\end{document}"/>
  <p:tag name="IGUANATEXSIZE" val="30"/>
</p:tagLst>
</file>

<file path=ppt/tags/tag4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u_{t+1} = \text{Mean}(\mathcal{X}_{t+1})&#10;\]&#10;&#10;\end{document}"/>
  <p:tag name="IGUANATEXSIZE" val="30"/>
</p:tagLst>
</file>

<file path=ppt/tags/tag4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cal{X}_0 = \{x_0^1, x_0^2, \ldots, x_0^m\}&#10;\]&#10;&#10;\end{document}"/>
  <p:tag name="IGUANATEXSIZE" val="40"/>
</p:tagLst>
</file>

<file path=ppt/tags/tag4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w^i = \text{Gaussian}(Y^i, R)&#10;\]&#10;&#10;\end{document}"/>
  <p:tag name="IGUANATEXSIZE" val="30"/>
</p:tagLst>
</file>

<file path=ppt/tags/tag4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Y^i = \|\mathbf{z}_{t+1} - \mathbf{h} (\bar{x}_{t+1}^i) \|&#10;\]&#10;&#10;\end{document}"/>
  <p:tag name="IGUANATEXSIZE" val="30"/>
</p:tagLst>
</file>

<file path=ppt/tags/tag4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cal{W}_{t+1} = \{w^1, w^2, \ldots, w^m\}&#10;\]&#10;&#10;\end{document}"/>
  <p:tag name="IGUANATEXSIZE" val="30"/>
</p:tagLst>
</file>

<file path=ppt/tags/tag4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index = \text{Resampling}(\mathcal{W}_{t+1})&#10;\]&#10;&#10;\end{document}"/>
  <p:tag name="IGUANATEXSIZE" val="30"/>
</p:tagLst>
</file>

<file path=ppt/tags/tag4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cal{X}_{t+1} = \bar{\mathcal{X}}_{t+1}(index)&#10;\]&#10;&#10;\end{document}"/>
  <p:tag name="IGUANATEXSIZE" val="30"/>
</p:tagLst>
</file>

<file path=ppt/tags/tag4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ar{x}_{t+1}^i=&#10; \mathbf{f}(u_t, x^i_t)+ E\mathbf{w}_t&#10;\]&#10;&#10;\end{document}"/>
  <p:tag name="IGUANATEXSIZE" val="30"/>
</p:tagLst>
</file>

<file path=ppt/tags/tag4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cal{X}_t = \{x_t^1, x_t^2, \ldots, x_t^m\}&#10;\]&#10;&#10;\end{document}"/>
  <p:tag name="IGUANATEXSIZE" val="30"/>
</p:tagLst>
</file>

<file path=ppt/tags/tag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Y = \mathbf{z}_{t+1} - \mathbf{h} (\bar{\mu}_{x_{t+1}})&#10;\]&#10;&#10;\end{document}"/>
  <p:tag name="IGUANATEXSIZE" val="35"/>
</p:tagLst>
</file>

<file path=ppt/tags/tag5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ar{\mathcal{X}}_{t+1} = \{\bar{x}_{t+1}^1, \bar{x}_{t+1}^2,&#10; \ldots, \bar{x}_{t+1}^m\}&#10;\]&#10;&#10;\end{document}"/>
  <p:tag name="IGUANATEXSIZE" val="30"/>
</p:tagLst>
</file>

<file path=ppt/tags/tag5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cal{W}_{t+1} = \{w^1, w^2, \ldots, w^m\}&#10;\]&#10;&#10;\end{document}"/>
  <p:tag name="IGUANATEXSIZE" val="30"/>
</p:tagLst>
</file>

<file path=ppt/tags/tag5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index = \text{Resampling}(\mathcal{W}_{t+1})&#10;\]&#10;&#10;\end{document}"/>
  <p:tag name="IGUANATEXSIZE" val="30"/>
</p:tagLst>
</file>

<file path=ppt/tags/tag5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cal{X}_{t+1} = \bar{\mathcal{X}}_{t+1}(index)&#10;\]&#10;&#10;\end{document}"/>
  <p:tag name="IGUANATEXSIZE" val="30"/>
</p:tagLst>
</file>

<file path=ppt/tags/tag5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u_{t+1} = \text{Mean}(\mathcal{X}_{t+1})&#10;\]&#10;&#10;\end{document}"/>
  <p:tag name="IGUANATEXSIZE" val="30"/>
</p:tagLst>
</file>

<file path=ppt/tags/tag5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cal{X}_0 = \{x_0^1, x_0^2, \ldots, x_0^m\}&#10;\]&#10;&#10;\end{document}"/>
  <p:tag name="IGUANATEXSIZE" val="40"/>
</p:tagLst>
</file>

<file path=ppt/tags/tag5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w^i = \text{Gaussian}(Y^i, R)&#10;\]&#10;&#10;\end{document}"/>
  <p:tag name="IGUANATEXSIZE" val="30"/>
</p:tagLst>
</file>

<file path=ppt/tags/tag5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Y^i = \|\mathbf{z}_{t+1} - \mathbf{h} (\bar{x}_{t+1}^i) \|&#10;\]&#10;&#10;\end{document}"/>
  <p:tag name="IGUANATEXSIZE" val="30"/>
</p:tagLst>
</file>

<file path=ppt/tags/tag5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u_{t+1} = \text{Mean}(\mathcal{X}_{t+1})&#10;\]&#10;&#10;\end{document}"/>
  <p:tag name="IGUANATEXSIZE" val="40"/>
</p:tagLst>
</file>

<file path=ppt/tags/tag5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ar{x}_{t+1}^i=&#10; \mathbf{f}(u_t, x^i_t)+ E\mathbf{w}_t&#10;\]&#10;&#10;\end{document}"/>
  <p:tag name="IGUANATEXSIZE" val="30"/>
</p:tagLst>
</file>

<file path=ppt/tags/tag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S = \nabla \mathbf{h}_{\bar{\mu}_{x_{t+1}}} \bar{\Sigma}_{x_{t+1}} &#10;\nabla \mathbf{h}_{\bar{\mu}_{x_{t+1}}}^T + R&#10;\]&#10;&#10;\end{document}"/>
  <p:tag name="IGUANATEXSIZE" val="30"/>
</p:tagLst>
</file>

<file path=ppt/tags/tag6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cal{X}_t = \{x_t^1, x_t^2, \ldots, x_t^m\}&#10;\]&#10;&#10;\end{document}"/>
  <p:tag name="IGUANATEXSIZE" val="30"/>
</p:tagLst>
</file>

<file path=ppt/tags/tag6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ar{\mathcal{X}}_{t+1} = \{\bar{x}_{t+1}^1, \bar{x}_{t+1}^2,&#10; \ldots, \bar{x}_{t+1}^m\}&#10;\]&#10;&#10;\end{document}"/>
  <p:tag name="IGUANATEXSIZE" val="30"/>
</p:tagLst>
</file>

<file path=ppt/tags/tag6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cal{W}_{t+1} = \{w^1, w^2, \ldots, w^m\}&#10;\]&#10;&#10;\end{document}"/>
  <p:tag name="IGUANATEXSIZE" val="30"/>
</p:tagLst>
</file>

<file path=ppt/tags/tag6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index = \text{Resampling}(\mathcal{W}_{t+1})&#10;\]&#10;&#10;\end{document}"/>
  <p:tag name="IGUANATEXSIZE" val="30"/>
</p:tagLst>
</file>

<file path=ppt/tags/tag6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cal{X}_{t+1} = \bar{\mathcal{X}}_{t+1}(index)&#10;\]&#10;&#10;\end{document}"/>
  <p:tag name="IGUANATEXSIZE" val="30"/>
</p:tagLst>
</file>

<file path=ppt/tags/tag6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u_{t+1} = \text{Mean}(\mathcal{X}_{t+1})&#10;\]&#10;&#10;\end{document}"/>
  <p:tag name="IGUANATEXSIZE" val="30"/>
</p:tagLst>
</file>

<file path=ppt/tags/tag6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cal{X}_0 = \{x_0^1, x_0^2, \ldots, x_0^m\}&#10;\]&#10;&#10;\end{document}"/>
  <p:tag name="IGUANATEXSIZE" val="40"/>
</p:tagLst>
</file>

<file path=ppt/tags/tag6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w^i = \text{Gaussian}(Y^i, R)&#10;\]&#10;&#10;\end{document}"/>
  <p:tag name="IGUANATEXSIZE" val="30"/>
</p:tagLst>
</file>

<file path=ppt/tags/tag6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Y^i = \|\mathbf{z}_{t+1} - \mathbf{h} (\bar{x}_{t+1}^i) \|&#10;\]&#10;&#10;\end{document}"/>
  <p:tag name="IGUANATEXSIZE" val="30"/>
</p:tagLst>
</file>

<file path=ppt/tags/tag6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_{t+1} = \mathbf{f}(\mathbf{u}_t, \mathbf{x}_t) + E\mathbf{w}_t&#10;\]&#10;&#10;\end{document}"/>
  <p:tag name="IGUANATEXSIZE" val="40"/>
</p:tagLst>
</file>

<file path=ppt/tags/tag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K = \bar{\Sigma}_{x_{t+1}} \nabla \mathbf{h}_{\bar{\mu}_{x_{t+1}}}^T S^{-1}&#10;\]&#10;&#10;\end{document}"/>
  <p:tag name="IGUANATEXSIZE" val="35"/>
</p:tagLst>
</file>

<file path=ppt/tags/tag7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t+1}=\Delta x_t \cos(\theta_t) - \Delta y_t \sin(\theta_t) + x_t&#10;\]&#10;&#10;\end{document}"/>
  <p:tag name="IGUANATEXSIZE" val="30"/>
</p:tagLst>
</file>

<file path=ppt/tags/tag7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y_{t+1}=\Delta y_t \cos(\theta_t) + \Delta x_t \sin(\theta_t) + y_t&#10;\]&#10;&#10;\end{document}"/>
  <p:tag name="IGUANATEXSIZE" val="30"/>
</p:tagLst>
</file>

<file path=ppt/tags/tag7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theta_{t+1}=\Delta \theta_t + \theta_t&#10;\]&#10;&#10;\end{document}"/>
  <p:tag name="IGUANATEXSIZE" val="30"/>
</p:tagLst>
</file>

<file path=ppt/tags/tag7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Q = &#10;\begin{bmatrix}&#10;\sigma_{x}^2      &amp; 0                   &amp; 0\\&#10;     0           &amp; \sigma_{y}^2     &amp;  0 \\&#10;      0              &amp;    0                &amp;  \sigma_\theta^2&#10;\end{bmatrix}&#10;\]&#10;&#10;\end{document}"/>
  <p:tag name="IGUANATEXSIZE" val="40"/>
</p:tagLst>
</file>

<file path=ppt/tags/tag7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w}= &#10;\begin{bmatrix}&#10;w_{x} \\&#10;w_{y} \\&#10;w_\theta&#10;\end{bmatrix}&#10;\sim \mathcal{N} (0, Q)&#10;\]&#10;&#10;\end{document}"/>
  <p:tag name="IGUANATEXSIZE" val="40"/>
</p:tagLst>
</file>

<file path=ppt/tags/tag7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z}_{t+1} = \mathbf{h}(\mathbf{x}_{t+1}) + \mathbf{v}_t&#10;\]&#10;&#10;\end{document}"/>
  <p:tag name="IGUANATEXSIZE" val="40"/>
</p:tagLst>
</file>

<file path=ppt/tags/tag7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z}_t&#10;=&#10;\arctan \frac{y_t-y_s}{x_t-x_s} + \mathbf{v}_t&#10;\]&#10;\end{document}"/>
  <p:tag name="IGUANATEXSIZE" val="40"/>
</p:tagLst>
</file>

<file path=ppt/tags/tag7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x}_{t+1} = \mathbf{f}(\mathbf{u}_t, \mathbf{x}_t) + E\mathbf{w}_t&#10;\]&#10;&#10;\end{document}"/>
  <p:tag name="IGUANATEXSIZE" val="40"/>
</p:tagLst>
</file>

<file path=ppt/tags/tag7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t+1}=\Delta x_t \cos(\theta_t) - \Delta y_t \sin(\theta_t) + x_t&#10;\]&#10;&#10;\end{document}"/>
  <p:tag name="IGUANATEXSIZE" val="30"/>
</p:tagLst>
</file>

<file path=ppt/tags/tag7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y_{t+1}=\Delta y_t \cos(\theta_t) + \Delta x_t \sin(\theta_t) + y_t&#10;\]&#10;&#10;\end{document}"/>
  <p:tag name="IGUANATEXSIZE" val="30"/>
</p:tagLst>
</file>

<file path=ppt/tags/tag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u_{x_{t+1}} = \bar{\mu}_{x_{t+1}} + K Y&#10;\]&#10;&#10;\end{document}"/>
  <p:tag name="IGUANATEXSIZE" val="35"/>
</p:tagLst>
</file>

<file path=ppt/tags/tag8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theta_{t+1}=\Delta \theta_t + \theta_t&#10;\]&#10;&#10;\end{document}"/>
  <p:tag name="IGUANATEXSIZE" val="30"/>
</p:tagLst>
</file>

<file path=ppt/tags/tag8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Q = &#10;\begin{bmatrix}&#10;\sigma_{x}^2      &amp; 0                   &amp; 0\\&#10;     0           &amp; \sigma_{y}^2     &amp;  0 \\&#10;      0              &amp;    0                &amp;  \sigma_\theta^2&#10;\end{bmatrix}&#10;\]&#10;&#10;\end{document}"/>
  <p:tag name="IGUANATEXSIZE" val="40"/>
</p:tagLst>
</file>

<file path=ppt/tags/tag8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w}= &#10;\begin{bmatrix}&#10;w_{x} \\&#10;w_{y} \\&#10;w_\theta&#10;\end{bmatrix}&#10;\sim \mathcal{N} (0, Q)&#10;\]&#10;&#10;\end{document}"/>
  <p:tag name="IGUANATEXSIZE" val="40"/>
</p:tagLst>
</file>

<file path=ppt/tags/tag8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z}_{t+1} = \mathbf{h}(\mathbf{x}_{t+1}) + \mathbf{v}_t&#10;\]&#10;&#10;\end{document}"/>
  <p:tag name="IGUANATEXSIZE" val="40"/>
</p:tagLst>
</file>

<file path=ppt/tags/tag8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bf{z}_t&#10;=&#10;\begin{bmatrix}&#10;b_t \\&#10;r_t&#10;\end{bmatrix}&#10;=&#10;\begin{bmatrix}&#10;\arctan \frac{y_t-y_s}{x_t-x_s} \\&#10;\sqrt{(x_t-x_s)^2 + (y_t - y_s)^2}&#10;\end{bmatrix}&#10;+ \mathbf{v}_t &#10;\]&#10;\end{document}"/>
  <p:tag name="IGUANATEXSIZE" val="40"/>
</p:tagLst>
</file>

<file path=ppt/tags/tag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Sigma_{x_{t+1}} = \bar{\Sigma}_{x_{t+1}} - K S K^T&#10;\]&#10;&#10;\end{document}"/>
  <p:tag name="IGUANATEXSIZE" val="35"/>
</p:tagLst>
</file>

<file path=ppt/theme/theme1.xml><?xml version="1.0" encoding="utf-8"?>
<a:theme xmlns:a="http://schemas.openxmlformats.org/drawingml/2006/main" name="1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精装书">
      <a:fillStyleLst>
        <a:solidFill>
          <a:schemeClr val="phClr"/>
        </a:solidFill>
        <a:solidFill>
          <a:schemeClr val="phClr">
            <a:tint val="68000"/>
            <a:shade val="94000"/>
            <a:satMod val="300000"/>
            <a:lumMod val="110000"/>
          </a:schemeClr>
        </a:solidFill>
        <a:gradFill rotWithShape="1">
          <a:gsLst>
            <a:gs pos="0">
              <a:schemeClr val="phClr">
                <a:tint val="94000"/>
                <a:satMod val="180000"/>
                <a:lumMod val="98000"/>
              </a:schemeClr>
            </a:gs>
            <a:gs pos="100000">
              <a:schemeClr val="phClr">
                <a:satMod val="130000"/>
              </a:schemeClr>
            </a:gs>
          </a:gsLst>
          <a:lin ang="5160000" scaled="0"/>
        </a:gradFill>
      </a:fillStyleLst>
      <a:lnStyleLst>
        <a:ln w="12700" cap="flat" cmpd="sng" algn="ctr">
          <a:solidFill>
            <a:schemeClr val="phClr">
              <a:shade val="90000"/>
              <a:lumMod val="90000"/>
            </a:schemeClr>
          </a:solidFill>
          <a:prstDash val="solid"/>
        </a:ln>
        <a:ln w="19050" cap="flat" cmpd="sng" algn="ctr">
          <a:solidFill>
            <a:schemeClr val="phClr">
              <a:shade val="75000"/>
              <a:lumMod val="90000"/>
            </a:schemeClr>
          </a:solidFill>
          <a:prstDash val="solid"/>
        </a:ln>
        <a:ln w="25400" cap="flat" cmpd="sng" algn="ctr">
          <a:solidFill>
            <a:schemeClr val="phClr"/>
          </a:solidFill>
          <a:prstDash val="solid"/>
        </a:ln>
      </a:lnStyleLst>
      <a:effectStyleLst>
        <a:effectStyle>
          <a:effectLst>
            <a:outerShdw blurRad="38100" dist="12700" dir="5400000" rotWithShape="0">
              <a:srgbClr val="000000">
                <a:alpha val="15000"/>
              </a:srgbClr>
            </a:outerShdw>
          </a:effectLst>
        </a:effectStyle>
        <a:effectStyle>
          <a:effectLst>
            <a:outerShdw blurRad="50800" dist="25400" dir="5400000" rotWithShape="0">
              <a:srgbClr val="000000">
                <a:alpha val="46000"/>
              </a:srgbClr>
            </a:outerShdw>
          </a:effectLst>
        </a:effectStyle>
        <a:effectStyle>
          <a:effectLst>
            <a:outerShdw blurRad="50800" dist="25400" dir="5400000" rotWithShape="0">
              <a:srgbClr val="000000">
                <a:alpha val="48000"/>
              </a:srgbClr>
            </a:outerShdw>
          </a:effectLst>
          <a:scene3d>
            <a:camera prst="orthographicFront">
              <a:rot lat="0" lon="0" rev="0"/>
            </a:camera>
            <a:lightRig rig="threePt" dir="tl">
              <a:rot lat="0" lon="0" rev="2400000"/>
            </a:lightRig>
          </a:scene3d>
          <a:sp3d>
            <a:bevelT w="254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2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精装书">
      <a:fillStyleLst>
        <a:solidFill>
          <a:schemeClr val="phClr"/>
        </a:solidFill>
        <a:solidFill>
          <a:schemeClr val="phClr">
            <a:tint val="68000"/>
            <a:shade val="94000"/>
            <a:satMod val="300000"/>
            <a:lumMod val="110000"/>
          </a:schemeClr>
        </a:solidFill>
        <a:gradFill rotWithShape="1">
          <a:gsLst>
            <a:gs pos="0">
              <a:schemeClr val="phClr">
                <a:tint val="94000"/>
                <a:satMod val="180000"/>
                <a:lumMod val="98000"/>
              </a:schemeClr>
            </a:gs>
            <a:gs pos="100000">
              <a:schemeClr val="phClr">
                <a:satMod val="130000"/>
              </a:schemeClr>
            </a:gs>
          </a:gsLst>
          <a:lin ang="5160000" scaled="0"/>
        </a:gradFill>
      </a:fillStyleLst>
      <a:lnStyleLst>
        <a:ln w="12700" cap="flat" cmpd="sng" algn="ctr">
          <a:solidFill>
            <a:schemeClr val="phClr">
              <a:shade val="90000"/>
              <a:lumMod val="90000"/>
            </a:schemeClr>
          </a:solidFill>
          <a:prstDash val="solid"/>
        </a:ln>
        <a:ln w="19050" cap="flat" cmpd="sng" algn="ctr">
          <a:solidFill>
            <a:schemeClr val="phClr">
              <a:shade val="75000"/>
              <a:lumMod val="90000"/>
            </a:schemeClr>
          </a:solidFill>
          <a:prstDash val="solid"/>
        </a:ln>
        <a:ln w="25400" cap="flat" cmpd="sng" algn="ctr">
          <a:solidFill>
            <a:schemeClr val="phClr"/>
          </a:solidFill>
          <a:prstDash val="solid"/>
        </a:ln>
      </a:lnStyleLst>
      <a:effectStyleLst>
        <a:effectStyle>
          <a:effectLst>
            <a:outerShdw blurRad="38100" dist="12700" dir="5400000" rotWithShape="0">
              <a:srgbClr val="000000">
                <a:alpha val="15000"/>
              </a:srgbClr>
            </a:outerShdw>
          </a:effectLst>
        </a:effectStyle>
        <a:effectStyle>
          <a:effectLst>
            <a:outerShdw blurRad="50800" dist="25400" dir="5400000" rotWithShape="0">
              <a:srgbClr val="000000">
                <a:alpha val="46000"/>
              </a:srgbClr>
            </a:outerShdw>
          </a:effectLst>
        </a:effectStyle>
        <a:effectStyle>
          <a:effectLst>
            <a:outerShdw blurRad="50800" dist="25400" dir="5400000" rotWithShape="0">
              <a:srgbClr val="000000">
                <a:alpha val="48000"/>
              </a:srgbClr>
            </a:outerShdw>
          </a:effectLst>
          <a:scene3d>
            <a:camera prst="orthographicFront">
              <a:rot lat="0" lon="0" rev="0"/>
            </a:camera>
            <a:lightRig rig="threePt" dir="tl">
              <a:rot lat="0" lon="0" rev="2400000"/>
            </a:lightRig>
          </a:scene3d>
          <a:sp3d>
            <a:bevelT w="254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3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精装书">
      <a:fillStyleLst>
        <a:solidFill>
          <a:schemeClr val="phClr"/>
        </a:solidFill>
        <a:solidFill>
          <a:schemeClr val="phClr">
            <a:tint val="68000"/>
            <a:shade val="94000"/>
            <a:satMod val="300000"/>
            <a:lumMod val="110000"/>
          </a:schemeClr>
        </a:solidFill>
        <a:gradFill rotWithShape="1">
          <a:gsLst>
            <a:gs pos="0">
              <a:schemeClr val="phClr">
                <a:tint val="94000"/>
                <a:satMod val="180000"/>
                <a:lumMod val="98000"/>
              </a:schemeClr>
            </a:gs>
            <a:gs pos="100000">
              <a:schemeClr val="phClr">
                <a:satMod val="130000"/>
              </a:schemeClr>
            </a:gs>
          </a:gsLst>
          <a:lin ang="5160000" scaled="0"/>
        </a:gradFill>
      </a:fillStyleLst>
      <a:lnStyleLst>
        <a:ln w="12700" cap="flat" cmpd="sng" algn="ctr">
          <a:solidFill>
            <a:schemeClr val="phClr">
              <a:shade val="90000"/>
              <a:lumMod val="90000"/>
            </a:schemeClr>
          </a:solidFill>
          <a:prstDash val="solid"/>
        </a:ln>
        <a:ln w="19050" cap="flat" cmpd="sng" algn="ctr">
          <a:solidFill>
            <a:schemeClr val="phClr">
              <a:shade val="75000"/>
              <a:lumMod val="90000"/>
            </a:schemeClr>
          </a:solidFill>
          <a:prstDash val="solid"/>
        </a:ln>
        <a:ln w="25400" cap="flat" cmpd="sng" algn="ctr">
          <a:solidFill>
            <a:schemeClr val="phClr"/>
          </a:solidFill>
          <a:prstDash val="solid"/>
        </a:ln>
      </a:lnStyleLst>
      <a:effectStyleLst>
        <a:effectStyle>
          <a:effectLst>
            <a:outerShdw blurRad="38100" dist="12700" dir="5400000" rotWithShape="0">
              <a:srgbClr val="000000">
                <a:alpha val="15000"/>
              </a:srgbClr>
            </a:outerShdw>
          </a:effectLst>
        </a:effectStyle>
        <a:effectStyle>
          <a:effectLst>
            <a:outerShdw blurRad="50800" dist="25400" dir="5400000" rotWithShape="0">
              <a:srgbClr val="000000">
                <a:alpha val="46000"/>
              </a:srgbClr>
            </a:outerShdw>
          </a:effectLst>
        </a:effectStyle>
        <a:effectStyle>
          <a:effectLst>
            <a:outerShdw blurRad="50800" dist="25400" dir="5400000" rotWithShape="0">
              <a:srgbClr val="000000">
                <a:alpha val="48000"/>
              </a:srgbClr>
            </a:outerShdw>
          </a:effectLst>
          <a:scene3d>
            <a:camera prst="orthographicFront">
              <a:rot lat="0" lon="0" rev="0"/>
            </a:camera>
            <a:lightRig rig="threePt" dir="tl">
              <a:rot lat="0" lon="0" rev="2400000"/>
            </a:lightRig>
          </a:scene3d>
          <a:sp3d>
            <a:bevelT w="254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4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精装书">
      <a:fillStyleLst>
        <a:solidFill>
          <a:schemeClr val="phClr"/>
        </a:solidFill>
        <a:solidFill>
          <a:schemeClr val="phClr">
            <a:tint val="68000"/>
            <a:shade val="94000"/>
            <a:satMod val="300000"/>
            <a:lumMod val="110000"/>
          </a:schemeClr>
        </a:solidFill>
        <a:gradFill rotWithShape="1">
          <a:gsLst>
            <a:gs pos="0">
              <a:schemeClr val="phClr">
                <a:tint val="94000"/>
                <a:satMod val="180000"/>
                <a:lumMod val="98000"/>
              </a:schemeClr>
            </a:gs>
            <a:gs pos="100000">
              <a:schemeClr val="phClr">
                <a:satMod val="130000"/>
              </a:schemeClr>
            </a:gs>
          </a:gsLst>
          <a:lin ang="5160000" scaled="0"/>
        </a:gradFill>
      </a:fillStyleLst>
      <a:lnStyleLst>
        <a:ln w="12700" cap="flat" cmpd="sng" algn="ctr">
          <a:solidFill>
            <a:schemeClr val="phClr">
              <a:shade val="90000"/>
              <a:lumMod val="90000"/>
            </a:schemeClr>
          </a:solidFill>
          <a:prstDash val="solid"/>
        </a:ln>
        <a:ln w="19050" cap="flat" cmpd="sng" algn="ctr">
          <a:solidFill>
            <a:schemeClr val="phClr">
              <a:shade val="75000"/>
              <a:lumMod val="90000"/>
            </a:schemeClr>
          </a:solidFill>
          <a:prstDash val="solid"/>
        </a:ln>
        <a:ln w="25400" cap="flat" cmpd="sng" algn="ctr">
          <a:solidFill>
            <a:schemeClr val="phClr"/>
          </a:solidFill>
          <a:prstDash val="solid"/>
        </a:ln>
      </a:lnStyleLst>
      <a:effectStyleLst>
        <a:effectStyle>
          <a:effectLst>
            <a:outerShdw blurRad="38100" dist="12700" dir="5400000" rotWithShape="0">
              <a:srgbClr val="000000">
                <a:alpha val="15000"/>
              </a:srgbClr>
            </a:outerShdw>
          </a:effectLst>
        </a:effectStyle>
        <a:effectStyle>
          <a:effectLst>
            <a:outerShdw blurRad="50800" dist="25400" dir="5400000" rotWithShape="0">
              <a:srgbClr val="000000">
                <a:alpha val="46000"/>
              </a:srgbClr>
            </a:outerShdw>
          </a:effectLst>
        </a:effectStyle>
        <a:effectStyle>
          <a:effectLst>
            <a:outerShdw blurRad="50800" dist="25400" dir="5400000" rotWithShape="0">
              <a:srgbClr val="000000">
                <a:alpha val="48000"/>
              </a:srgbClr>
            </a:outerShdw>
          </a:effectLst>
          <a:scene3d>
            <a:camera prst="orthographicFront">
              <a:rot lat="0" lon="0" rev="0"/>
            </a:camera>
            <a:lightRig rig="threePt" dir="tl">
              <a:rot lat="0" lon="0" rev="2400000"/>
            </a:lightRig>
          </a:scene3d>
          <a:sp3d>
            <a:bevelT w="254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5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精装书">
      <a:fillStyleLst>
        <a:solidFill>
          <a:schemeClr val="phClr"/>
        </a:solidFill>
        <a:solidFill>
          <a:schemeClr val="phClr">
            <a:tint val="68000"/>
            <a:shade val="94000"/>
            <a:satMod val="300000"/>
            <a:lumMod val="110000"/>
          </a:schemeClr>
        </a:solidFill>
        <a:gradFill rotWithShape="1">
          <a:gsLst>
            <a:gs pos="0">
              <a:schemeClr val="phClr">
                <a:tint val="94000"/>
                <a:satMod val="180000"/>
                <a:lumMod val="98000"/>
              </a:schemeClr>
            </a:gs>
            <a:gs pos="100000">
              <a:schemeClr val="phClr">
                <a:satMod val="130000"/>
              </a:schemeClr>
            </a:gs>
          </a:gsLst>
          <a:lin ang="5160000" scaled="0"/>
        </a:gradFill>
      </a:fillStyleLst>
      <a:lnStyleLst>
        <a:ln w="12700" cap="flat" cmpd="sng" algn="ctr">
          <a:solidFill>
            <a:schemeClr val="phClr">
              <a:shade val="90000"/>
              <a:lumMod val="90000"/>
            </a:schemeClr>
          </a:solidFill>
          <a:prstDash val="solid"/>
        </a:ln>
        <a:ln w="19050" cap="flat" cmpd="sng" algn="ctr">
          <a:solidFill>
            <a:schemeClr val="phClr">
              <a:shade val="75000"/>
              <a:lumMod val="90000"/>
            </a:schemeClr>
          </a:solidFill>
          <a:prstDash val="solid"/>
        </a:ln>
        <a:ln w="25400" cap="flat" cmpd="sng" algn="ctr">
          <a:solidFill>
            <a:schemeClr val="phClr"/>
          </a:solidFill>
          <a:prstDash val="solid"/>
        </a:ln>
      </a:lnStyleLst>
      <a:effectStyleLst>
        <a:effectStyle>
          <a:effectLst>
            <a:outerShdw blurRad="38100" dist="12700" dir="5400000" rotWithShape="0">
              <a:srgbClr val="000000">
                <a:alpha val="15000"/>
              </a:srgbClr>
            </a:outerShdw>
          </a:effectLst>
        </a:effectStyle>
        <a:effectStyle>
          <a:effectLst>
            <a:outerShdw blurRad="50800" dist="25400" dir="5400000" rotWithShape="0">
              <a:srgbClr val="000000">
                <a:alpha val="46000"/>
              </a:srgbClr>
            </a:outerShdw>
          </a:effectLst>
        </a:effectStyle>
        <a:effectStyle>
          <a:effectLst>
            <a:outerShdw blurRad="50800" dist="25400" dir="5400000" rotWithShape="0">
              <a:srgbClr val="000000">
                <a:alpha val="48000"/>
              </a:srgbClr>
            </a:outerShdw>
          </a:effectLst>
          <a:scene3d>
            <a:camera prst="orthographicFront">
              <a:rot lat="0" lon="0" rev="0"/>
            </a:camera>
            <a:lightRig rig="threePt" dir="tl">
              <a:rot lat="0" lon="0" rev="2400000"/>
            </a:lightRig>
          </a:scene3d>
          <a:sp3d>
            <a:bevelT w="254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照片 - 垂直倒影">
  <a:themeElements>
    <a:clrScheme name="">
      <a:dk1>
        <a:srgbClr val="000000"/>
      </a:dk1>
      <a:lt1>
        <a:srgbClr val="FFFFFF"/>
      </a:lt1>
      <a:dk2>
        <a:srgbClr val="000000"/>
      </a:dk2>
      <a:lt2>
        <a:srgbClr val="000000"/>
      </a:lt2>
      <a:accent1>
        <a:srgbClr val="BBE0E3"/>
      </a:accent1>
      <a:accent2>
        <a:srgbClr val="333399"/>
      </a:accent2>
      <a:accent3>
        <a:srgbClr val="AAAAAA"/>
      </a:accent3>
      <a:accent4>
        <a:srgbClr val="DADADA"/>
      </a:accent4>
      <a:accent5>
        <a:srgbClr val="DAEDEF"/>
      </a:accent5>
      <a:accent6>
        <a:srgbClr val="2D2D8A"/>
      </a:accent6>
      <a:hlink>
        <a:srgbClr val="009999"/>
      </a:hlink>
      <a:folHlink>
        <a:srgbClr val="99CC00"/>
      </a:folHlink>
    </a:clrScheme>
    <a:fontScheme name="照片 - 垂直倒影">
      <a:majorFont>
        <a:latin typeface="Gill Sans"/>
        <a:ea typeface="Heiti SC Light"/>
        <a:cs typeface="Heiti SC Light"/>
      </a:majorFont>
      <a:minorFont>
        <a:latin typeface="Gill Sans"/>
        <a:ea typeface="Heiti SC Light"/>
        <a:cs typeface="Heiti SC Light"/>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gradFill rotWithShape="0">
          <a:gsLst>
            <a:gs pos="0">
              <a:srgbClr val="074EB3">
                <a:alpha val="84999"/>
              </a:srgbClr>
            </a:gs>
            <a:gs pos="100000">
              <a:srgbClr val="0B3280">
                <a:alpha val="84999"/>
              </a:srgbClr>
            </a:gs>
          </a:gsLst>
          <a:lin ang="5400000" scaled="1"/>
        </a:gradFill>
        <a:ln w="12700"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smtClean="0">
            <a:ln>
              <a:noFill/>
            </a:ln>
            <a:solidFill>
              <a:srgbClr val="FFFFFF"/>
            </a:solidFill>
            <a:effectLst/>
            <a:latin typeface="Gill Sans" charset="0"/>
            <a:ea typeface="Heiti SC Light" charset="0"/>
            <a:cs typeface="Heiti SC Light" charset="0"/>
            <a:sym typeface="Gill Sans" charset="0"/>
          </a:defRPr>
        </a:defPPr>
      </a:lstStyle>
    </a:spDef>
    <a:lnDef>
      <a:spPr bwMode="auto">
        <a:xfrm>
          <a:off x="0" y="0"/>
          <a:ext cx="1" cy="1"/>
        </a:xfrm>
        <a:custGeom>
          <a:avLst/>
          <a:gdLst/>
          <a:ahLst/>
          <a:cxnLst/>
          <a:rect l="0" t="0" r="0" b="0"/>
          <a:pathLst/>
        </a:custGeom>
        <a:gradFill rotWithShape="0">
          <a:gsLst>
            <a:gs pos="0">
              <a:srgbClr val="074EB3">
                <a:alpha val="84999"/>
              </a:srgbClr>
            </a:gs>
            <a:gs pos="100000">
              <a:srgbClr val="0B3280">
                <a:alpha val="84999"/>
              </a:srgbClr>
            </a:gs>
          </a:gsLst>
          <a:lin ang="5400000" scaled="1"/>
        </a:gradFill>
        <a:ln w="12700"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smtClean="0">
            <a:ln>
              <a:noFill/>
            </a:ln>
            <a:solidFill>
              <a:srgbClr val="FFFFFF"/>
            </a:solidFill>
            <a:effectLst/>
            <a:latin typeface="Gill Sans" charset="0"/>
            <a:ea typeface="Heiti SC Light" charset="0"/>
            <a:cs typeface="Heiti SC Light" charset="0"/>
            <a:sym typeface="Gill Sans" charset="0"/>
          </a:defRPr>
        </a:defPPr>
      </a:lstStyle>
    </a:lnDef>
  </a:objectDefaults>
  <a:extraClrSchemeLst>
    <a:extraClrScheme>
      <a:clrScheme name="照片 - 垂直倒影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6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精装书">
      <a:fillStyleLst>
        <a:solidFill>
          <a:schemeClr val="phClr"/>
        </a:solidFill>
        <a:solidFill>
          <a:schemeClr val="phClr">
            <a:tint val="68000"/>
            <a:shade val="94000"/>
            <a:satMod val="300000"/>
            <a:lumMod val="110000"/>
          </a:schemeClr>
        </a:solidFill>
        <a:gradFill rotWithShape="1">
          <a:gsLst>
            <a:gs pos="0">
              <a:schemeClr val="phClr">
                <a:tint val="94000"/>
                <a:satMod val="180000"/>
                <a:lumMod val="98000"/>
              </a:schemeClr>
            </a:gs>
            <a:gs pos="100000">
              <a:schemeClr val="phClr">
                <a:satMod val="130000"/>
              </a:schemeClr>
            </a:gs>
          </a:gsLst>
          <a:lin ang="5160000" scaled="0"/>
        </a:gradFill>
      </a:fillStyleLst>
      <a:lnStyleLst>
        <a:ln w="12700" cap="flat" cmpd="sng" algn="ctr">
          <a:solidFill>
            <a:schemeClr val="phClr">
              <a:shade val="90000"/>
              <a:lumMod val="90000"/>
            </a:schemeClr>
          </a:solidFill>
          <a:prstDash val="solid"/>
        </a:ln>
        <a:ln w="19050" cap="flat" cmpd="sng" algn="ctr">
          <a:solidFill>
            <a:schemeClr val="phClr">
              <a:shade val="75000"/>
              <a:lumMod val="90000"/>
            </a:schemeClr>
          </a:solidFill>
          <a:prstDash val="solid"/>
        </a:ln>
        <a:ln w="25400" cap="flat" cmpd="sng" algn="ctr">
          <a:solidFill>
            <a:schemeClr val="phClr"/>
          </a:solidFill>
          <a:prstDash val="solid"/>
        </a:ln>
      </a:lnStyleLst>
      <a:effectStyleLst>
        <a:effectStyle>
          <a:effectLst>
            <a:outerShdw blurRad="38100" dist="12700" dir="5400000" rotWithShape="0">
              <a:srgbClr val="000000">
                <a:alpha val="15000"/>
              </a:srgbClr>
            </a:outerShdw>
          </a:effectLst>
        </a:effectStyle>
        <a:effectStyle>
          <a:effectLst>
            <a:outerShdw blurRad="50800" dist="25400" dir="5400000" rotWithShape="0">
              <a:srgbClr val="000000">
                <a:alpha val="46000"/>
              </a:srgbClr>
            </a:outerShdw>
          </a:effectLst>
        </a:effectStyle>
        <a:effectStyle>
          <a:effectLst>
            <a:outerShdw blurRad="50800" dist="25400" dir="5400000" rotWithShape="0">
              <a:srgbClr val="000000">
                <a:alpha val="48000"/>
              </a:srgbClr>
            </a:outerShdw>
          </a:effectLst>
          <a:scene3d>
            <a:camera prst="orthographicFront">
              <a:rot lat="0" lon="0" rev="0"/>
            </a:camera>
            <a:lightRig rig="threePt" dir="tl">
              <a:rot lat="0" lon="0" rev="2400000"/>
            </a:lightRig>
          </a:scene3d>
          <a:sp3d>
            <a:bevelT w="254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7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精装书">
      <a:fillStyleLst>
        <a:solidFill>
          <a:schemeClr val="phClr"/>
        </a:solidFill>
        <a:solidFill>
          <a:schemeClr val="phClr">
            <a:tint val="68000"/>
            <a:shade val="94000"/>
            <a:satMod val="300000"/>
            <a:lumMod val="110000"/>
          </a:schemeClr>
        </a:solidFill>
        <a:gradFill rotWithShape="1">
          <a:gsLst>
            <a:gs pos="0">
              <a:schemeClr val="phClr">
                <a:tint val="94000"/>
                <a:satMod val="180000"/>
                <a:lumMod val="98000"/>
              </a:schemeClr>
            </a:gs>
            <a:gs pos="100000">
              <a:schemeClr val="phClr">
                <a:satMod val="130000"/>
              </a:schemeClr>
            </a:gs>
          </a:gsLst>
          <a:lin ang="5160000" scaled="0"/>
        </a:gradFill>
      </a:fillStyleLst>
      <a:lnStyleLst>
        <a:ln w="12700" cap="flat" cmpd="sng" algn="ctr">
          <a:solidFill>
            <a:schemeClr val="phClr">
              <a:shade val="90000"/>
              <a:lumMod val="90000"/>
            </a:schemeClr>
          </a:solidFill>
          <a:prstDash val="solid"/>
        </a:ln>
        <a:ln w="19050" cap="flat" cmpd="sng" algn="ctr">
          <a:solidFill>
            <a:schemeClr val="phClr">
              <a:shade val="75000"/>
              <a:lumMod val="90000"/>
            </a:schemeClr>
          </a:solidFill>
          <a:prstDash val="solid"/>
        </a:ln>
        <a:ln w="25400" cap="flat" cmpd="sng" algn="ctr">
          <a:solidFill>
            <a:schemeClr val="phClr"/>
          </a:solidFill>
          <a:prstDash val="solid"/>
        </a:ln>
      </a:lnStyleLst>
      <a:effectStyleLst>
        <a:effectStyle>
          <a:effectLst>
            <a:outerShdw blurRad="38100" dist="12700" dir="5400000" rotWithShape="0">
              <a:srgbClr val="000000">
                <a:alpha val="15000"/>
              </a:srgbClr>
            </a:outerShdw>
          </a:effectLst>
        </a:effectStyle>
        <a:effectStyle>
          <a:effectLst>
            <a:outerShdw blurRad="50800" dist="25400" dir="5400000" rotWithShape="0">
              <a:srgbClr val="000000">
                <a:alpha val="46000"/>
              </a:srgbClr>
            </a:outerShdw>
          </a:effectLst>
        </a:effectStyle>
        <a:effectStyle>
          <a:effectLst>
            <a:outerShdw blurRad="50800" dist="25400" dir="5400000" rotWithShape="0">
              <a:srgbClr val="000000">
                <a:alpha val="48000"/>
              </a:srgbClr>
            </a:outerShdw>
          </a:effectLst>
          <a:scene3d>
            <a:camera prst="orthographicFront">
              <a:rot lat="0" lon="0" rev="0"/>
            </a:camera>
            <a:lightRig rig="threePt" dir="tl">
              <a:rot lat="0" lon="0" rev="2400000"/>
            </a:lightRig>
          </a:scene3d>
          <a:sp3d>
            <a:bevelT w="254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27293</TotalTime>
  <Words>1409</Words>
  <Application>Microsoft Office PowerPoint</Application>
  <PresentationFormat>全屏显示(4:3)</PresentationFormat>
  <Paragraphs>292</Paragraphs>
  <Slides>80</Slides>
  <Notes>17</Notes>
  <HiddenSlides>0</HiddenSlides>
  <MMClips>10</MMClips>
  <ScaleCrop>false</ScaleCrop>
  <HeadingPairs>
    <vt:vector size="8" baseType="variant">
      <vt:variant>
        <vt:lpstr>已用的字体</vt:lpstr>
      </vt:variant>
      <vt:variant>
        <vt:i4>12</vt:i4>
      </vt:variant>
      <vt:variant>
        <vt:lpstr>主题</vt:lpstr>
      </vt:variant>
      <vt:variant>
        <vt:i4>8</vt:i4>
      </vt:variant>
      <vt:variant>
        <vt:lpstr>嵌入 OLE 服务器</vt:lpstr>
      </vt:variant>
      <vt:variant>
        <vt:i4>1</vt:i4>
      </vt:variant>
      <vt:variant>
        <vt:lpstr>幻灯片标题</vt:lpstr>
      </vt:variant>
      <vt:variant>
        <vt:i4>80</vt:i4>
      </vt:variant>
    </vt:vector>
  </HeadingPairs>
  <TitlesOfParts>
    <vt:vector size="101" baseType="lpstr">
      <vt:lpstr>Browallia New</vt:lpstr>
      <vt:lpstr>Gill Sans</vt:lpstr>
      <vt:lpstr>Heiti SC Light</vt:lpstr>
      <vt:lpstr>Tunga</vt:lpstr>
      <vt:lpstr>宋体</vt:lpstr>
      <vt:lpstr>Arial</vt:lpstr>
      <vt:lpstr>Calibri</vt:lpstr>
      <vt:lpstr>Candara</vt:lpstr>
      <vt:lpstr>Comic Sans MS</vt:lpstr>
      <vt:lpstr>Corbel</vt:lpstr>
      <vt:lpstr>Courier New</vt:lpstr>
      <vt:lpstr>Times New Roman</vt:lpstr>
      <vt:lpstr>1_Office 主题</vt:lpstr>
      <vt:lpstr>2_Office 主题</vt:lpstr>
      <vt:lpstr>3_Office 主题</vt:lpstr>
      <vt:lpstr>4_Office 主题</vt:lpstr>
      <vt:lpstr>5_Office 主题</vt:lpstr>
      <vt:lpstr>照片 - 垂直倒影</vt:lpstr>
      <vt:lpstr>6_Office 主题</vt:lpstr>
      <vt:lpstr>7_Office 主题</vt:lpstr>
      <vt:lpstr>Equation</vt:lpstr>
      <vt:lpstr>The Fundamental of  Mobile Robot</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The robotic tour guide at National Museum of American History</vt:lpstr>
      <vt:lpstr>Vision-based Localization</vt:lpstr>
      <vt:lpstr>Under a Light</vt:lpstr>
      <vt:lpstr>Next to a Light</vt:lpstr>
      <vt:lpstr>Elsewhere</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samuel</dc:creator>
  <cp:lastModifiedBy>Samuel Sun</cp:lastModifiedBy>
  <cp:revision>1832</cp:revision>
  <dcterms:created xsi:type="dcterms:W3CDTF">2013-03-12T03:45:40Z</dcterms:created>
  <dcterms:modified xsi:type="dcterms:W3CDTF">2015-10-09T01:19:26Z</dcterms:modified>
</cp:coreProperties>
</file>